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Action1.xml" ContentType="application/vnd.ms-office.inkAction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Action2.xml" ContentType="application/vnd.ms-office.inkAction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474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tendra Sisodia" userId="4be9c58b-cc19-4efc-bc91-412831d4d91e" providerId="ADAL" clId="{F144FB1F-54C1-4268-8936-6E4BBE8A3B8F}"/>
    <pc:docChg chg="modSld">
      <pc:chgData name="Hitendra Sisodia" userId="4be9c58b-cc19-4efc-bc91-412831d4d91e" providerId="ADAL" clId="{F144FB1F-54C1-4268-8936-6E4BBE8A3B8F}" dt="2022-12-20T07:46:16.136" v="94" actId="9405"/>
      <pc:docMkLst>
        <pc:docMk/>
      </pc:docMkLst>
      <pc:sldChg chg="addSp delSp modSp mod">
        <pc:chgData name="Hitendra Sisodia" userId="4be9c58b-cc19-4efc-bc91-412831d4d91e" providerId="ADAL" clId="{F144FB1F-54C1-4268-8936-6E4BBE8A3B8F}" dt="2022-12-20T07:40:35.301" v="40" actId="9405"/>
        <pc:sldMkLst>
          <pc:docMk/>
          <pc:sldMk cId="406385167" sldId="259"/>
        </pc:sldMkLst>
        <pc:grpChg chg="del mod">
          <ac:chgData name="Hitendra Sisodia" userId="4be9c58b-cc19-4efc-bc91-412831d4d91e" providerId="ADAL" clId="{F144FB1F-54C1-4268-8936-6E4BBE8A3B8F}" dt="2022-12-20T07:39:57.865" v="7"/>
          <ac:grpSpMkLst>
            <pc:docMk/>
            <pc:sldMk cId="406385167" sldId="259"/>
            <ac:grpSpMk id="9" creationId="{15AD23AE-9E61-BBD3-AD3B-014BDC310415}"/>
          </ac:grpSpMkLst>
        </pc:grpChg>
        <pc:grpChg chg="del mod">
          <ac:chgData name="Hitendra Sisodia" userId="4be9c58b-cc19-4efc-bc91-412831d4d91e" providerId="ADAL" clId="{F144FB1F-54C1-4268-8936-6E4BBE8A3B8F}" dt="2022-12-20T07:40:20.364" v="20"/>
          <ac:grpSpMkLst>
            <pc:docMk/>
            <pc:sldMk cId="406385167" sldId="259"/>
            <ac:grpSpMk id="12" creationId="{B8477AAE-D9DD-1F19-74CC-DD83E1268F09}"/>
          </ac:grpSpMkLst>
        </pc:grpChg>
        <pc:grpChg chg="del mod">
          <ac:chgData name="Hitendra Sisodia" userId="4be9c58b-cc19-4efc-bc91-412831d4d91e" providerId="ADAL" clId="{F144FB1F-54C1-4268-8936-6E4BBE8A3B8F}" dt="2022-12-20T07:40:08.199" v="16"/>
          <ac:grpSpMkLst>
            <pc:docMk/>
            <pc:sldMk cId="406385167" sldId="259"/>
            <ac:grpSpMk id="17" creationId="{62466A51-604F-46E2-E9AD-C560230714FA}"/>
          </ac:grpSpMkLst>
        </pc:grpChg>
        <pc:grpChg chg="del mod">
          <ac:chgData name="Hitendra Sisodia" userId="4be9c58b-cc19-4efc-bc91-412831d4d91e" providerId="ADAL" clId="{F144FB1F-54C1-4268-8936-6E4BBE8A3B8F}" dt="2022-12-20T07:40:27.793" v="30"/>
          <ac:grpSpMkLst>
            <pc:docMk/>
            <pc:sldMk cId="406385167" sldId="259"/>
            <ac:grpSpMk id="21" creationId="{83F014F3-C954-251D-4A22-CB02B4398340}"/>
          </ac:grpSpMkLst>
        </pc:grpChg>
        <pc:grpChg chg="del mod">
          <ac:chgData name="Hitendra Sisodia" userId="4be9c58b-cc19-4efc-bc91-412831d4d91e" providerId="ADAL" clId="{F144FB1F-54C1-4268-8936-6E4BBE8A3B8F}" dt="2022-12-20T07:40:27.793" v="35"/>
          <ac:grpSpMkLst>
            <pc:docMk/>
            <pc:sldMk cId="406385167" sldId="259"/>
            <ac:grpSpMk id="25" creationId="{4C7B8A7D-7329-B218-0CA6-AEC82C2E2797}"/>
          </ac:grpSpMkLst>
        </pc:grpChg>
        <pc:inkChg chg="add del mod">
          <ac:chgData name="Hitendra Sisodia" userId="4be9c58b-cc19-4efc-bc91-412831d4d91e" providerId="ADAL" clId="{F144FB1F-54C1-4268-8936-6E4BBE8A3B8F}" dt="2022-12-20T07:40:27.793" v="24"/>
          <ac:inkMkLst>
            <pc:docMk/>
            <pc:sldMk cId="406385167" sldId="259"/>
            <ac:inkMk id="5" creationId="{800B4737-99C8-7820-3977-2CC681EE575A}"/>
          </ac:inkMkLst>
        </pc:inkChg>
        <pc:inkChg chg="add del mod">
          <ac:chgData name="Hitendra Sisodia" userId="4be9c58b-cc19-4efc-bc91-412831d4d91e" providerId="ADAL" clId="{F144FB1F-54C1-4268-8936-6E4BBE8A3B8F}" dt="2022-12-20T07:40:27.793" v="36"/>
          <ac:inkMkLst>
            <pc:docMk/>
            <pc:sldMk cId="406385167" sldId="259"/>
            <ac:inkMk id="6" creationId="{12903344-6273-E558-B570-3D2EED09F7BD}"/>
          </ac:inkMkLst>
        </pc:inkChg>
        <pc:inkChg chg="add del">
          <ac:chgData name="Hitendra Sisodia" userId="4be9c58b-cc19-4efc-bc91-412831d4d91e" providerId="ADAL" clId="{F144FB1F-54C1-4268-8936-6E4BBE8A3B8F}" dt="2022-12-20T07:40:27.793" v="38"/>
          <ac:inkMkLst>
            <pc:docMk/>
            <pc:sldMk cId="406385167" sldId="259"/>
            <ac:inkMk id="7" creationId="{87E52228-1A7E-76EC-ED2F-3B505EFEC5D4}"/>
          </ac:inkMkLst>
        </pc:inkChg>
        <pc:inkChg chg="add del mod">
          <ac:chgData name="Hitendra Sisodia" userId="4be9c58b-cc19-4efc-bc91-412831d4d91e" providerId="ADAL" clId="{F144FB1F-54C1-4268-8936-6E4BBE8A3B8F}" dt="2022-12-20T07:40:27.793" v="27"/>
          <ac:inkMkLst>
            <pc:docMk/>
            <pc:sldMk cId="406385167" sldId="259"/>
            <ac:inkMk id="8" creationId="{AC9FEE2A-E47C-35EE-86EA-A7E8530A2308}"/>
          </ac:inkMkLst>
        </pc:inkChg>
        <pc:inkChg chg="add del mod">
          <ac:chgData name="Hitendra Sisodia" userId="4be9c58b-cc19-4efc-bc91-412831d4d91e" providerId="ADAL" clId="{F144FB1F-54C1-4268-8936-6E4BBE8A3B8F}" dt="2022-12-20T07:40:27.793" v="35"/>
          <ac:inkMkLst>
            <pc:docMk/>
            <pc:sldMk cId="406385167" sldId="259"/>
            <ac:inkMk id="10" creationId="{AFAE4280-2F91-0149-3706-45A790C50C4E}"/>
          </ac:inkMkLst>
        </pc:inkChg>
        <pc:inkChg chg="add del mod">
          <ac:chgData name="Hitendra Sisodia" userId="4be9c58b-cc19-4efc-bc91-412831d4d91e" providerId="ADAL" clId="{F144FB1F-54C1-4268-8936-6E4BBE8A3B8F}" dt="2022-12-20T07:40:27.793" v="31"/>
          <ac:inkMkLst>
            <pc:docMk/>
            <pc:sldMk cId="406385167" sldId="259"/>
            <ac:inkMk id="11" creationId="{BDA896E6-B5CD-0FD3-C602-8D6AFD2F384F}"/>
          </ac:inkMkLst>
        </pc:inkChg>
        <pc:inkChg chg="add del">
          <ac:chgData name="Hitendra Sisodia" userId="4be9c58b-cc19-4efc-bc91-412831d4d91e" providerId="ADAL" clId="{F144FB1F-54C1-4268-8936-6E4BBE8A3B8F}" dt="2022-12-20T07:40:27.793" v="32"/>
          <ac:inkMkLst>
            <pc:docMk/>
            <pc:sldMk cId="406385167" sldId="259"/>
            <ac:inkMk id="13" creationId="{660C0660-6A16-13F8-9EBE-F436D3ED822E}"/>
          </ac:inkMkLst>
        </pc:inkChg>
        <pc:inkChg chg="add del mod">
          <ac:chgData name="Hitendra Sisodia" userId="4be9c58b-cc19-4efc-bc91-412831d4d91e" providerId="ADAL" clId="{F144FB1F-54C1-4268-8936-6E4BBE8A3B8F}" dt="2022-12-20T07:40:27.793" v="30"/>
          <ac:inkMkLst>
            <pc:docMk/>
            <pc:sldMk cId="406385167" sldId="259"/>
            <ac:inkMk id="14" creationId="{D033563F-3C06-D6B8-0E33-29E84CB5D68B}"/>
          </ac:inkMkLst>
        </pc:inkChg>
        <pc:inkChg chg="add del mod">
          <ac:chgData name="Hitendra Sisodia" userId="4be9c58b-cc19-4efc-bc91-412831d4d91e" providerId="ADAL" clId="{F144FB1F-54C1-4268-8936-6E4BBE8A3B8F}" dt="2022-12-20T07:40:27.793" v="26"/>
          <ac:inkMkLst>
            <pc:docMk/>
            <pc:sldMk cId="406385167" sldId="259"/>
            <ac:inkMk id="15" creationId="{1EF3A362-F4EE-083E-04B2-1BD9A7A49D82}"/>
          </ac:inkMkLst>
        </pc:inkChg>
        <pc:inkChg chg="add del">
          <ac:chgData name="Hitendra Sisodia" userId="4be9c58b-cc19-4efc-bc91-412831d4d91e" providerId="ADAL" clId="{F144FB1F-54C1-4268-8936-6E4BBE8A3B8F}" dt="2022-12-20T07:40:27.793" v="33"/>
          <ac:inkMkLst>
            <pc:docMk/>
            <pc:sldMk cId="406385167" sldId="259"/>
            <ac:inkMk id="16" creationId="{C5FBEB8B-387C-2B82-4AF0-29120270DD15}"/>
          </ac:inkMkLst>
        </pc:inkChg>
        <pc:inkChg chg="add del mod">
          <ac:chgData name="Hitendra Sisodia" userId="4be9c58b-cc19-4efc-bc91-412831d4d91e" providerId="ADAL" clId="{F144FB1F-54C1-4268-8936-6E4BBE8A3B8F}" dt="2022-12-20T07:40:27.793" v="22"/>
          <ac:inkMkLst>
            <pc:docMk/>
            <pc:sldMk cId="406385167" sldId="259"/>
            <ac:inkMk id="18" creationId="{B7119045-08B0-170A-AFEC-7F91764F7651}"/>
          </ac:inkMkLst>
        </pc:inkChg>
        <pc:inkChg chg="add del mod">
          <ac:chgData name="Hitendra Sisodia" userId="4be9c58b-cc19-4efc-bc91-412831d4d91e" providerId="ADAL" clId="{F144FB1F-54C1-4268-8936-6E4BBE8A3B8F}" dt="2022-12-20T07:40:27.793" v="23"/>
          <ac:inkMkLst>
            <pc:docMk/>
            <pc:sldMk cId="406385167" sldId="259"/>
            <ac:inkMk id="19" creationId="{6446D685-544D-6175-1C44-CA16B6A63629}"/>
          </ac:inkMkLst>
        </pc:inkChg>
        <pc:inkChg chg="add del mod">
          <ac:chgData name="Hitendra Sisodia" userId="4be9c58b-cc19-4efc-bc91-412831d4d91e" providerId="ADAL" clId="{F144FB1F-54C1-4268-8936-6E4BBE8A3B8F}" dt="2022-12-20T07:40:27.793" v="37"/>
          <ac:inkMkLst>
            <pc:docMk/>
            <pc:sldMk cId="406385167" sldId="259"/>
            <ac:inkMk id="20" creationId="{87073A1E-1518-3E17-3455-9B7E31A4F7C8}"/>
          </ac:inkMkLst>
        </pc:inkChg>
        <pc:inkChg chg="add del">
          <ac:chgData name="Hitendra Sisodia" userId="4be9c58b-cc19-4efc-bc91-412831d4d91e" providerId="ADAL" clId="{F144FB1F-54C1-4268-8936-6E4BBE8A3B8F}" dt="2022-12-20T07:40:27.793" v="28"/>
          <ac:inkMkLst>
            <pc:docMk/>
            <pc:sldMk cId="406385167" sldId="259"/>
            <ac:inkMk id="22" creationId="{2DCD071F-5CC1-FA66-604F-AAA66930343E}"/>
          </ac:inkMkLst>
        </pc:inkChg>
        <pc:inkChg chg="add del mod">
          <ac:chgData name="Hitendra Sisodia" userId="4be9c58b-cc19-4efc-bc91-412831d4d91e" providerId="ADAL" clId="{F144FB1F-54C1-4268-8936-6E4BBE8A3B8F}" dt="2022-12-20T07:40:27.793" v="34"/>
          <ac:inkMkLst>
            <pc:docMk/>
            <pc:sldMk cId="406385167" sldId="259"/>
            <ac:inkMk id="23" creationId="{BC336704-8F6C-F17D-702D-922B9DBB4590}"/>
          </ac:inkMkLst>
        </pc:inkChg>
        <pc:inkChg chg="add del mod">
          <ac:chgData name="Hitendra Sisodia" userId="4be9c58b-cc19-4efc-bc91-412831d4d91e" providerId="ADAL" clId="{F144FB1F-54C1-4268-8936-6E4BBE8A3B8F}" dt="2022-12-20T07:40:27.793" v="29"/>
          <ac:inkMkLst>
            <pc:docMk/>
            <pc:sldMk cId="406385167" sldId="259"/>
            <ac:inkMk id="24" creationId="{710A0C30-E9EC-F4F7-CEC3-DDC46E0C0810}"/>
          </ac:inkMkLst>
        </pc:inkChg>
        <pc:inkChg chg="add del">
          <ac:chgData name="Hitendra Sisodia" userId="4be9c58b-cc19-4efc-bc91-412831d4d91e" providerId="ADAL" clId="{F144FB1F-54C1-4268-8936-6E4BBE8A3B8F}" dt="2022-12-20T07:40:27.793" v="25"/>
          <ac:inkMkLst>
            <pc:docMk/>
            <pc:sldMk cId="406385167" sldId="259"/>
            <ac:inkMk id="26" creationId="{7423EBF4-CE5F-E660-AC3E-2C01308296F9}"/>
          </ac:inkMkLst>
        </pc:inkChg>
        <pc:inkChg chg="add">
          <ac:chgData name="Hitendra Sisodia" userId="4be9c58b-cc19-4efc-bc91-412831d4d91e" providerId="ADAL" clId="{F144FB1F-54C1-4268-8936-6E4BBE8A3B8F}" dt="2022-12-20T07:40:30.967" v="39" actId="9405"/>
          <ac:inkMkLst>
            <pc:docMk/>
            <pc:sldMk cId="406385167" sldId="259"/>
            <ac:inkMk id="27" creationId="{50C9A5BF-5586-4AB3-2A60-A3273BB90A1E}"/>
          </ac:inkMkLst>
        </pc:inkChg>
        <pc:inkChg chg="add">
          <ac:chgData name="Hitendra Sisodia" userId="4be9c58b-cc19-4efc-bc91-412831d4d91e" providerId="ADAL" clId="{F144FB1F-54C1-4268-8936-6E4BBE8A3B8F}" dt="2022-12-20T07:40:35.301" v="40" actId="9405"/>
          <ac:inkMkLst>
            <pc:docMk/>
            <pc:sldMk cId="406385167" sldId="259"/>
            <ac:inkMk id="28" creationId="{32EB3B9A-116A-4237-F3C3-3DC66BB256CA}"/>
          </ac:inkMkLst>
        </pc:inkChg>
      </pc:sldChg>
      <pc:sldChg chg="addSp delSp modSp mod">
        <pc:chgData name="Hitendra Sisodia" userId="4be9c58b-cc19-4efc-bc91-412831d4d91e" providerId="ADAL" clId="{F144FB1F-54C1-4268-8936-6E4BBE8A3B8F}" dt="2022-12-20T07:42:55.461" v="89"/>
        <pc:sldMkLst>
          <pc:docMk/>
          <pc:sldMk cId="3236780203" sldId="260"/>
        </pc:sldMkLst>
        <pc:grpChg chg="del mod">
          <ac:chgData name="Hitendra Sisodia" userId="4be9c58b-cc19-4efc-bc91-412831d4d91e" providerId="ADAL" clId="{F144FB1F-54C1-4268-8936-6E4BBE8A3B8F}" dt="2022-12-20T07:41:33.653" v="61"/>
          <ac:grpSpMkLst>
            <pc:docMk/>
            <pc:sldMk cId="3236780203" sldId="260"/>
            <ac:grpSpMk id="15" creationId="{C473C675-FC42-03AC-CBD2-69A2966CB0B3}"/>
          </ac:grpSpMkLst>
        </pc:grpChg>
        <pc:grpChg chg="del mod">
          <ac:chgData name="Hitendra Sisodia" userId="4be9c58b-cc19-4efc-bc91-412831d4d91e" providerId="ADAL" clId="{F144FB1F-54C1-4268-8936-6E4BBE8A3B8F}" dt="2022-12-20T07:41:45.736" v="68"/>
          <ac:grpSpMkLst>
            <pc:docMk/>
            <pc:sldMk cId="3236780203" sldId="260"/>
            <ac:grpSpMk id="22" creationId="{B39CEB9D-1CF9-A80E-DD75-AAEF50DC03A7}"/>
          </ac:grpSpMkLst>
        </pc:grpChg>
        <pc:grpChg chg="mod">
          <ac:chgData name="Hitendra Sisodia" userId="4be9c58b-cc19-4efc-bc91-412831d4d91e" providerId="ADAL" clId="{F144FB1F-54C1-4268-8936-6E4BBE8A3B8F}" dt="2022-12-20T07:41:49.737" v="81"/>
          <ac:grpSpMkLst>
            <pc:docMk/>
            <pc:sldMk cId="3236780203" sldId="260"/>
            <ac:grpSpMk id="29" creationId="{586934B0-EA54-B9FF-2227-50D8BC4E9190}"/>
          </ac:grpSpMkLst>
        </pc:grpChg>
        <pc:grpChg chg="del mod">
          <ac:chgData name="Hitendra Sisodia" userId="4be9c58b-cc19-4efc-bc91-412831d4d91e" providerId="ADAL" clId="{F144FB1F-54C1-4268-8936-6E4BBE8A3B8F}" dt="2022-12-20T07:42:55.461" v="89"/>
          <ac:grpSpMkLst>
            <pc:docMk/>
            <pc:sldMk cId="3236780203" sldId="260"/>
            <ac:grpSpMk id="33" creationId="{836AD5A7-2CA5-A5C7-BA11-E0097B4D4EE3}"/>
          </ac:grpSpMkLst>
        </pc:grpChg>
        <pc:grpChg chg="mod">
          <ac:chgData name="Hitendra Sisodia" userId="4be9c58b-cc19-4efc-bc91-412831d4d91e" providerId="ADAL" clId="{F144FB1F-54C1-4268-8936-6E4BBE8A3B8F}" dt="2022-12-20T07:42:55.461" v="89"/>
          <ac:grpSpMkLst>
            <pc:docMk/>
            <pc:sldMk cId="3236780203" sldId="260"/>
            <ac:grpSpMk id="37" creationId="{80B681B1-4C66-7EB5-A82B-8365904456F0}"/>
          </ac:grpSpMkLst>
        </pc:grpChg>
        <pc:inkChg chg="add del">
          <ac:chgData name="Hitendra Sisodia" userId="4be9c58b-cc19-4efc-bc91-412831d4d91e" providerId="ADAL" clId="{F144FB1F-54C1-4268-8936-6E4BBE8A3B8F}" dt="2022-12-20T07:41:05.002" v="46"/>
          <ac:inkMkLst>
            <pc:docMk/>
            <pc:sldMk cId="3236780203" sldId="260"/>
            <ac:inkMk id="6" creationId="{8A4B9746-63FC-ABD7-D605-A5B028F5755D}"/>
          </ac:inkMkLst>
        </pc:inkChg>
        <pc:inkChg chg="add">
          <ac:chgData name="Hitendra Sisodia" userId="4be9c58b-cc19-4efc-bc91-412831d4d91e" providerId="ADAL" clId="{F144FB1F-54C1-4268-8936-6E4BBE8A3B8F}" dt="2022-12-20T07:40:49.575" v="42" actId="9405"/>
          <ac:inkMkLst>
            <pc:docMk/>
            <pc:sldMk cId="3236780203" sldId="260"/>
            <ac:inkMk id="7" creationId="{070B11A6-94F9-3877-DF9F-E590F7A0388F}"/>
          </ac:inkMkLst>
        </pc:inkChg>
        <pc:inkChg chg="add del">
          <ac:chgData name="Hitendra Sisodia" userId="4be9c58b-cc19-4efc-bc91-412831d4d91e" providerId="ADAL" clId="{F144FB1F-54C1-4268-8936-6E4BBE8A3B8F}" dt="2022-12-20T07:41:05.002" v="48"/>
          <ac:inkMkLst>
            <pc:docMk/>
            <pc:sldMk cId="3236780203" sldId="260"/>
            <ac:inkMk id="8" creationId="{B416E093-716C-35DE-3576-7BD9516DB5B7}"/>
          </ac:inkMkLst>
        </pc:inkChg>
        <pc:inkChg chg="add del">
          <ac:chgData name="Hitendra Sisodia" userId="4be9c58b-cc19-4efc-bc91-412831d4d91e" providerId="ADAL" clId="{F144FB1F-54C1-4268-8936-6E4BBE8A3B8F}" dt="2022-12-20T07:41:05.002" v="49"/>
          <ac:inkMkLst>
            <pc:docMk/>
            <pc:sldMk cId="3236780203" sldId="260"/>
            <ac:inkMk id="9" creationId="{EAC1A176-EBB7-7029-1643-F673DDCC5361}"/>
          </ac:inkMkLst>
        </pc:inkChg>
        <pc:inkChg chg="add del">
          <ac:chgData name="Hitendra Sisodia" userId="4be9c58b-cc19-4efc-bc91-412831d4d91e" providerId="ADAL" clId="{F144FB1F-54C1-4268-8936-6E4BBE8A3B8F}" dt="2022-12-20T07:41:05.002" v="47"/>
          <ac:inkMkLst>
            <pc:docMk/>
            <pc:sldMk cId="3236780203" sldId="260"/>
            <ac:inkMk id="10" creationId="{94ED0B95-C658-0C91-BC97-50F9D67B3D86}"/>
          </ac:inkMkLst>
        </pc:inkChg>
        <pc:inkChg chg="add">
          <ac:chgData name="Hitendra Sisodia" userId="4be9c58b-cc19-4efc-bc91-412831d4d91e" providerId="ADAL" clId="{F144FB1F-54C1-4268-8936-6E4BBE8A3B8F}" dt="2022-12-20T07:41:15.081" v="50" actId="9405"/>
          <ac:inkMkLst>
            <pc:docMk/>
            <pc:sldMk cId="3236780203" sldId="260"/>
            <ac:inkMk id="11" creationId="{67450ADF-246B-360A-1011-3EBBF8611753}"/>
          </ac:inkMkLst>
        </pc:inkChg>
        <pc:inkChg chg="add del mod">
          <ac:chgData name="Hitendra Sisodia" userId="4be9c58b-cc19-4efc-bc91-412831d4d91e" providerId="ADAL" clId="{F144FB1F-54C1-4268-8936-6E4BBE8A3B8F}" dt="2022-12-20T07:41:49.737" v="73"/>
          <ac:inkMkLst>
            <pc:docMk/>
            <pc:sldMk cId="3236780203" sldId="260"/>
            <ac:inkMk id="12" creationId="{E8CEAF7C-83FE-39F4-6C7B-7E2A3520D2F8}"/>
          </ac:inkMkLst>
        </pc:inkChg>
        <pc:inkChg chg="add mod">
          <ac:chgData name="Hitendra Sisodia" userId="4be9c58b-cc19-4efc-bc91-412831d4d91e" providerId="ADAL" clId="{F144FB1F-54C1-4268-8936-6E4BBE8A3B8F}" dt="2022-12-20T07:41:49.737" v="81"/>
          <ac:inkMkLst>
            <pc:docMk/>
            <pc:sldMk cId="3236780203" sldId="260"/>
            <ac:inkMk id="13" creationId="{0B0DE4B6-CC6B-21B6-EC22-5D81A03F8F0F}"/>
          </ac:inkMkLst>
        </pc:inkChg>
        <pc:inkChg chg="add mod">
          <ac:chgData name="Hitendra Sisodia" userId="4be9c58b-cc19-4efc-bc91-412831d4d91e" providerId="ADAL" clId="{F144FB1F-54C1-4268-8936-6E4BBE8A3B8F}" dt="2022-12-20T07:41:49.737" v="81"/>
          <ac:inkMkLst>
            <pc:docMk/>
            <pc:sldMk cId="3236780203" sldId="260"/>
            <ac:inkMk id="14" creationId="{DCE1E1A0-E05A-7470-C6C5-471A3EBFDEF5}"/>
          </ac:inkMkLst>
        </pc:inkChg>
        <pc:inkChg chg="add del mod">
          <ac:chgData name="Hitendra Sisodia" userId="4be9c58b-cc19-4efc-bc91-412831d4d91e" providerId="ADAL" clId="{F144FB1F-54C1-4268-8936-6E4BBE8A3B8F}" dt="2022-12-20T07:41:49.737" v="77"/>
          <ac:inkMkLst>
            <pc:docMk/>
            <pc:sldMk cId="3236780203" sldId="260"/>
            <ac:inkMk id="16" creationId="{1B33EDA6-0344-5036-53F5-65B002E3008C}"/>
          </ac:inkMkLst>
        </pc:inkChg>
        <pc:inkChg chg="add del mod">
          <ac:chgData name="Hitendra Sisodia" userId="4be9c58b-cc19-4efc-bc91-412831d4d91e" providerId="ADAL" clId="{F144FB1F-54C1-4268-8936-6E4BBE8A3B8F}" dt="2022-12-20T07:41:49.737" v="80"/>
          <ac:inkMkLst>
            <pc:docMk/>
            <pc:sldMk cId="3236780203" sldId="260"/>
            <ac:inkMk id="17" creationId="{C46DCA54-65E2-8660-49FA-183D77FCEE23}"/>
          </ac:inkMkLst>
        </pc:inkChg>
        <pc:inkChg chg="add del mod">
          <ac:chgData name="Hitendra Sisodia" userId="4be9c58b-cc19-4efc-bc91-412831d4d91e" providerId="ADAL" clId="{F144FB1F-54C1-4268-8936-6E4BBE8A3B8F}" dt="2022-12-20T07:41:49.737" v="75"/>
          <ac:inkMkLst>
            <pc:docMk/>
            <pc:sldMk cId="3236780203" sldId="260"/>
            <ac:inkMk id="18" creationId="{F150C6F4-4747-AAF9-0E85-045320BE9A1E}"/>
          </ac:inkMkLst>
        </pc:inkChg>
        <pc:inkChg chg="add del mod">
          <ac:chgData name="Hitendra Sisodia" userId="4be9c58b-cc19-4efc-bc91-412831d4d91e" providerId="ADAL" clId="{F144FB1F-54C1-4268-8936-6E4BBE8A3B8F}" dt="2022-12-20T07:41:49.737" v="70"/>
          <ac:inkMkLst>
            <pc:docMk/>
            <pc:sldMk cId="3236780203" sldId="260"/>
            <ac:inkMk id="19" creationId="{4E5A260B-89E9-28D2-13E3-33C30387CCDF}"/>
          </ac:inkMkLst>
        </pc:inkChg>
        <pc:inkChg chg="add del mod">
          <ac:chgData name="Hitendra Sisodia" userId="4be9c58b-cc19-4efc-bc91-412831d4d91e" providerId="ADAL" clId="{F144FB1F-54C1-4268-8936-6E4BBE8A3B8F}" dt="2022-12-20T07:41:49.737" v="76"/>
          <ac:inkMkLst>
            <pc:docMk/>
            <pc:sldMk cId="3236780203" sldId="260"/>
            <ac:inkMk id="20" creationId="{8CAC54AF-26CC-1974-780C-B962A4ADC792}"/>
          </ac:inkMkLst>
        </pc:inkChg>
        <pc:inkChg chg="add del mod">
          <ac:chgData name="Hitendra Sisodia" userId="4be9c58b-cc19-4efc-bc91-412831d4d91e" providerId="ADAL" clId="{F144FB1F-54C1-4268-8936-6E4BBE8A3B8F}" dt="2022-12-20T07:41:49.737" v="69"/>
          <ac:inkMkLst>
            <pc:docMk/>
            <pc:sldMk cId="3236780203" sldId="260"/>
            <ac:inkMk id="21" creationId="{43F00818-90C7-13AC-9B7B-332061303B8D}"/>
          </ac:inkMkLst>
        </pc:inkChg>
        <pc:inkChg chg="add del mod">
          <ac:chgData name="Hitendra Sisodia" userId="4be9c58b-cc19-4efc-bc91-412831d4d91e" providerId="ADAL" clId="{F144FB1F-54C1-4268-8936-6E4BBE8A3B8F}" dt="2022-12-20T07:41:49.737" v="79"/>
          <ac:inkMkLst>
            <pc:docMk/>
            <pc:sldMk cId="3236780203" sldId="260"/>
            <ac:inkMk id="23" creationId="{B9A9D7D0-CB93-D6AE-9BDF-9C67E8F943B6}"/>
          </ac:inkMkLst>
        </pc:inkChg>
        <pc:inkChg chg="add del mod">
          <ac:chgData name="Hitendra Sisodia" userId="4be9c58b-cc19-4efc-bc91-412831d4d91e" providerId="ADAL" clId="{F144FB1F-54C1-4268-8936-6E4BBE8A3B8F}" dt="2022-12-20T07:41:49.737" v="81"/>
          <ac:inkMkLst>
            <pc:docMk/>
            <pc:sldMk cId="3236780203" sldId="260"/>
            <ac:inkMk id="24" creationId="{EE02FF5F-EDC3-921D-9A57-B90EBC6078CE}"/>
          </ac:inkMkLst>
        </pc:inkChg>
        <pc:inkChg chg="add del mod">
          <ac:chgData name="Hitendra Sisodia" userId="4be9c58b-cc19-4efc-bc91-412831d4d91e" providerId="ADAL" clId="{F144FB1F-54C1-4268-8936-6E4BBE8A3B8F}" dt="2022-12-20T07:41:49.737" v="71"/>
          <ac:inkMkLst>
            <pc:docMk/>
            <pc:sldMk cId="3236780203" sldId="260"/>
            <ac:inkMk id="25" creationId="{9DDF403D-3DCF-8C08-C725-940909A00F75}"/>
          </ac:inkMkLst>
        </pc:inkChg>
        <pc:inkChg chg="add del mod">
          <ac:chgData name="Hitendra Sisodia" userId="4be9c58b-cc19-4efc-bc91-412831d4d91e" providerId="ADAL" clId="{F144FB1F-54C1-4268-8936-6E4BBE8A3B8F}" dt="2022-12-20T07:41:49.737" v="74"/>
          <ac:inkMkLst>
            <pc:docMk/>
            <pc:sldMk cId="3236780203" sldId="260"/>
            <ac:inkMk id="26" creationId="{4F646FC5-1987-B2A3-19BC-5DA1AFDA6959}"/>
          </ac:inkMkLst>
        </pc:inkChg>
        <pc:inkChg chg="add del mod">
          <ac:chgData name="Hitendra Sisodia" userId="4be9c58b-cc19-4efc-bc91-412831d4d91e" providerId="ADAL" clId="{F144FB1F-54C1-4268-8936-6E4BBE8A3B8F}" dt="2022-12-20T07:41:49.737" v="72"/>
          <ac:inkMkLst>
            <pc:docMk/>
            <pc:sldMk cId="3236780203" sldId="260"/>
            <ac:inkMk id="27" creationId="{FAD03BCC-34BF-1184-706E-662CB50578F7}"/>
          </ac:inkMkLst>
        </pc:inkChg>
        <pc:inkChg chg="add del mod">
          <ac:chgData name="Hitendra Sisodia" userId="4be9c58b-cc19-4efc-bc91-412831d4d91e" providerId="ADAL" clId="{F144FB1F-54C1-4268-8936-6E4BBE8A3B8F}" dt="2022-12-20T07:41:49.737" v="78"/>
          <ac:inkMkLst>
            <pc:docMk/>
            <pc:sldMk cId="3236780203" sldId="260"/>
            <ac:inkMk id="28" creationId="{CF6B6DC2-BF07-60AD-40D4-7C519675BF58}"/>
          </ac:inkMkLst>
        </pc:inkChg>
        <pc:inkChg chg="add">
          <ac:chgData name="Hitendra Sisodia" userId="4be9c58b-cc19-4efc-bc91-412831d4d91e" providerId="ADAL" clId="{F144FB1F-54C1-4268-8936-6E4BBE8A3B8F}" dt="2022-12-20T07:42:41.652" v="82" actId="9405"/>
          <ac:inkMkLst>
            <pc:docMk/>
            <pc:sldMk cId="3236780203" sldId="260"/>
            <ac:inkMk id="30" creationId="{3C87F7BB-52FC-4E7F-5E23-A76A1D510DB3}"/>
          </ac:inkMkLst>
        </pc:inkChg>
        <pc:inkChg chg="add mod">
          <ac:chgData name="Hitendra Sisodia" userId="4be9c58b-cc19-4efc-bc91-412831d4d91e" providerId="ADAL" clId="{F144FB1F-54C1-4268-8936-6E4BBE8A3B8F}" dt="2022-12-20T07:42:55.461" v="89"/>
          <ac:inkMkLst>
            <pc:docMk/>
            <pc:sldMk cId="3236780203" sldId="260"/>
            <ac:inkMk id="31" creationId="{70B11814-CAD3-EC62-65D5-858B31E2748A}"/>
          </ac:inkMkLst>
        </pc:inkChg>
        <pc:inkChg chg="add mod">
          <ac:chgData name="Hitendra Sisodia" userId="4be9c58b-cc19-4efc-bc91-412831d4d91e" providerId="ADAL" clId="{F144FB1F-54C1-4268-8936-6E4BBE8A3B8F}" dt="2022-12-20T07:42:55.461" v="89"/>
          <ac:inkMkLst>
            <pc:docMk/>
            <pc:sldMk cId="3236780203" sldId="260"/>
            <ac:inkMk id="32" creationId="{37A454F5-52A4-8194-0121-A137DD177532}"/>
          </ac:inkMkLst>
        </pc:inkChg>
        <pc:inkChg chg="add">
          <ac:chgData name="Hitendra Sisodia" userId="4be9c58b-cc19-4efc-bc91-412831d4d91e" providerId="ADAL" clId="{F144FB1F-54C1-4268-8936-6E4BBE8A3B8F}" dt="2022-12-20T07:42:52.643" v="86" actId="9405"/>
          <ac:inkMkLst>
            <pc:docMk/>
            <pc:sldMk cId="3236780203" sldId="260"/>
            <ac:inkMk id="34" creationId="{3B9F7E0E-830A-167C-E0EB-A423D5DC6538}"/>
          </ac:inkMkLst>
        </pc:inkChg>
        <pc:inkChg chg="add mod">
          <ac:chgData name="Hitendra Sisodia" userId="4be9c58b-cc19-4efc-bc91-412831d4d91e" providerId="ADAL" clId="{F144FB1F-54C1-4268-8936-6E4BBE8A3B8F}" dt="2022-12-20T07:42:55.461" v="89"/>
          <ac:inkMkLst>
            <pc:docMk/>
            <pc:sldMk cId="3236780203" sldId="260"/>
            <ac:inkMk id="35" creationId="{9D860C16-0CD6-6EA3-D284-457CF96A6771}"/>
          </ac:inkMkLst>
        </pc:inkChg>
        <pc:inkChg chg="add mod">
          <ac:chgData name="Hitendra Sisodia" userId="4be9c58b-cc19-4efc-bc91-412831d4d91e" providerId="ADAL" clId="{F144FB1F-54C1-4268-8936-6E4BBE8A3B8F}" dt="2022-12-20T07:42:55.461" v="89"/>
          <ac:inkMkLst>
            <pc:docMk/>
            <pc:sldMk cId="3236780203" sldId="260"/>
            <ac:inkMk id="36" creationId="{00251A96-AE3F-947A-AC03-BB25E59C9756}"/>
          </ac:inkMkLst>
        </pc:inkChg>
      </pc:sldChg>
      <pc:sldChg chg="addSp mod">
        <pc:chgData name="Hitendra Sisodia" userId="4be9c58b-cc19-4efc-bc91-412831d4d91e" providerId="ADAL" clId="{F144FB1F-54C1-4268-8936-6E4BBE8A3B8F}" dt="2022-12-20T07:46:16.136" v="94" actId="9405"/>
        <pc:sldMkLst>
          <pc:docMk/>
          <pc:sldMk cId="3404167690" sldId="261"/>
        </pc:sldMkLst>
        <pc:inkChg chg="add">
          <ac:chgData name="Hitendra Sisodia" userId="4be9c58b-cc19-4efc-bc91-412831d4d91e" providerId="ADAL" clId="{F144FB1F-54C1-4268-8936-6E4BBE8A3B8F}" dt="2022-12-20T07:46:12.892" v="90" actId="9405"/>
          <ac:inkMkLst>
            <pc:docMk/>
            <pc:sldMk cId="3404167690" sldId="261"/>
            <ac:inkMk id="6" creationId="{7BFB328C-0CC6-FBBD-7AE0-4B28ABB252A3}"/>
          </ac:inkMkLst>
        </pc:inkChg>
        <pc:inkChg chg="add">
          <ac:chgData name="Hitendra Sisodia" userId="4be9c58b-cc19-4efc-bc91-412831d4d91e" providerId="ADAL" clId="{F144FB1F-54C1-4268-8936-6E4BBE8A3B8F}" dt="2022-12-20T07:46:13.564" v="91" actId="9405"/>
          <ac:inkMkLst>
            <pc:docMk/>
            <pc:sldMk cId="3404167690" sldId="261"/>
            <ac:inkMk id="7" creationId="{D7F4BF1B-F283-8086-9CFC-3AA60B6224E5}"/>
          </ac:inkMkLst>
        </pc:inkChg>
        <pc:inkChg chg="add">
          <ac:chgData name="Hitendra Sisodia" userId="4be9c58b-cc19-4efc-bc91-412831d4d91e" providerId="ADAL" clId="{F144FB1F-54C1-4268-8936-6E4BBE8A3B8F}" dt="2022-12-20T07:46:14.236" v="92" actId="9405"/>
          <ac:inkMkLst>
            <pc:docMk/>
            <pc:sldMk cId="3404167690" sldId="261"/>
            <ac:inkMk id="8" creationId="{CD8510B2-14C0-E42B-12DD-6D2BABE3E07D}"/>
          </ac:inkMkLst>
        </pc:inkChg>
        <pc:inkChg chg="add">
          <ac:chgData name="Hitendra Sisodia" userId="4be9c58b-cc19-4efc-bc91-412831d4d91e" providerId="ADAL" clId="{F144FB1F-54C1-4268-8936-6E4BBE8A3B8F}" dt="2022-12-20T07:46:14.630" v="93" actId="9405"/>
          <ac:inkMkLst>
            <pc:docMk/>
            <pc:sldMk cId="3404167690" sldId="261"/>
            <ac:inkMk id="9" creationId="{0498F446-1171-C475-7F63-B4E64C68DAF7}"/>
          </ac:inkMkLst>
        </pc:inkChg>
        <pc:inkChg chg="add">
          <ac:chgData name="Hitendra Sisodia" userId="4be9c58b-cc19-4efc-bc91-412831d4d91e" providerId="ADAL" clId="{F144FB1F-54C1-4268-8936-6E4BBE8A3B8F}" dt="2022-12-20T07:46:16.136" v="94" actId="9405"/>
          <ac:inkMkLst>
            <pc:docMk/>
            <pc:sldMk cId="3404167690" sldId="261"/>
            <ac:inkMk id="10" creationId="{C64C5D80-94F1-47C2-B41B-DAEB467F4EE0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0T07:40:3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0T07:42:45.80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2702 81 24575,'-272'0'-206,"-308"1"-449,465 5 632,-210 37 0,-106 57-23,400-92 73,-50 13 396,-89 11 0,154-28-412,0 0 0,0 1 0,0 0 0,1 2 1,0-1-1,-19 13 0,-18 8-9,-40 11-2,47-21 0,-73 40 0,67-29 0,35-20 0,0 0 0,0 1 0,1 1 0,0 1 0,0 0 0,2 1 0,-16 16 0,3-1 0,22-23 0,0-1 0,0 1 0,1 0 0,-1 0 0,1 0 0,0 0 0,0 1 0,0-1 0,1 1 0,-1 0 0,1-1 0,0 1 0,1 0 0,-2 8 0,-1 27 0,2 1 0,7 80 0,-4-118 0,1 31 0,10 45 0,-9-65 0,1-1 0,0 0 0,1 0 0,0-1 0,1 1 0,9 14 0,8 8 0,0 1 0,49 60 0,-55-76 0,1-2 0,1 0 0,0-1 0,1-1 0,1-1 0,1-1 0,32 17 0,7-2 0,1-2 0,1-3 0,1-2 0,110 21 0,500 37-1148,6-59-1,3446-24-3977,-4043 1 6356,0-3 1,0-3-1,127-31 0,-153 25 28,89-35-1,-120 38-1259,-2-1 0,0-1 0,0 0 0,-1-2-1,36-32 1,-35 28 2,-18 15 0,0-1 0,0 0 0,-1 0 0,0 0 0,0-1 0,8-11 0,5-14 0,-2-1 0,-1 0 0,-1-1 0,16-63 0,-18 42 0,-2 0 0,-2-1 0,-2 0 0,-3 0 0,-7-89 0,3 135 0,-1 1 0,0-1 0,-1 1 0,0 0 0,0-1 0,-1 1 0,0 1 0,0-1 0,0 0 0,-1 1 0,-1 0 0,1 0 0,-1 1 0,0 0 0,-1 0 0,1 0 0,-13-8 0,-11-5 0,-1 1 0,0 1 0,-35-13 0,25 12 0,-64-27-219,-2 5 1,-112-26-1,-228-33-1810,-46-9 1638,96 18 467,257 66-249,-264-13 0,-142 38 285,504 0 28,10-1-5237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0T07:42:54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1605 24575,'0'-1'0,"0"0"0,0 0 0,0 0 0,1 0 0,-1 1 0,0-1 0,1 0 0,-1 0 0,1 0 0,-1 0 0,1 1 0,-1-1 0,1 0 0,-1 1 0,1-1 0,0 0 0,0 1 0,-1-1 0,1 0 0,0 1 0,0 0 0,-1-1 0,1 1 0,0-1 0,0 1 0,0 0 0,0-1 0,0 1 0,0 0 0,0 0 0,0 0 0,-1 0 0,1 0 0,0 0 0,0 0 0,0 0 0,1 0 0,2 1 0,0-1 0,0 0 0,0 1 0,0 0 0,0 0 0,0 0 0,7 3 0,45 32 0,-41-25 0,0-2 0,1 1 0,0-2 0,32 13 0,-18-13 6,-1-2-1,2-1 0,-1-1 0,40 0 1,129-10-371,-13-12-1842,311-71 1,176-92-1970,-518 137 3722,-93 26 4,984-288-2097,-13-45 2757,5-99-1644,-609 230 3711,-367 186 857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0T07:42:54.9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27 1799 24575,'-1'1'0,"0"-1"0,-1 1 0,1-1 0,0 1 0,0-1 0,0 1 0,0 0 0,0-1 0,0 1 0,0 0 0,0 0 0,1 0 0,-1 0 0,0 0 0,0 0 0,1 0 0,-1 0 0,1 0 0,-1 0 0,1 0 0,-1 0 0,1 1 0,0-1 0,-1 0 0,1 0 0,0 0 0,0 3 0,-5 38 0,5-37 0,-1 4 0,0 0 0,1 1 0,1-1 0,0 0 0,0 0 0,2 10 0,-2-16 0,0 0 0,1-1 0,-1 1 0,0 0 0,1 0 0,0-1 0,-1 1 0,1-1 0,0 1 0,0-1 0,0 0 0,1 1 0,-1-1 0,1 0 0,-1-1 0,1 1 0,0 0 0,-1-1 0,1 0 0,0 1 0,6 0 0,6 2 0,-1-1 0,1-1 0,0 0 0,0-1 0,0-1 0,0 0 0,16-3 0,9-2 0,60-18 0,3-8-874,151-69-1,95-69-1298,-234 111 1964,327-158-1178,87-43-433,-478 234 1820,902-449 65,13 41-392,-795 362-665,138-55 1379,-265 111-373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0T07:46:12.89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1 822 24575,'651'-18'-4486,"-337"5"3061,82 0 765,95 0-1980,85 4 1394,80 2-1096,66 1 1364,2107-47-1634,-1-90 2618,-2190 91-6,-71-6 0,-64-3 0,-60-2 0,463-94 412,-316 22 3808,-513 114-660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0T07:46:13.5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1329 24575,'261'-1'-440,"16"-7"-1198,95-4-4925,91-6 4444,80-14 343,4177-535-2071,-3718 378 3847,391-68 0,14 73 0,-298 127 414,-557 53 1618,1 10 4353,-499-5-5990,-17-1-1429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0T07:46:14.23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24575,'2845'0'-11870,"-11"0"6943,5665 0 8625,-8420 0 1210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0T07:46:14.63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24575,'43'10'0,"48"0"-553,149-5-1,-135-5-600,2591 3-10141,-1425-5 9488,5103 2 844,-3864 0 3500,-2484-1-1749,-21 0-559,0 1 1,0-1 0,-1 1-1,1 1 1,0-1-1,0 0 1,0 1-1,0 0 1,-1 0 0,7 3-1,-10-4-160,-1 0 0,0 1 1,0-1-1,1 0 0,-1 0 0,0 0 0,0 1 0,0-1 0,1 0 0,-1 0 0,0 0 1,0 1-1,0-1 0,0 0 0,0 0 0,1 1 0,-1-1 0,0 0 0,0 1 0,0-1 1,0 0-1,0 0 0,0 1 0,0-1 0,0 0 0,0 1 0,0-1 0,0 0 1,0 0-1,0 1 0,0-1 0,0 0 0,0 0 0,-1 1 0,1-1 0,0 0 0,0 0 1,0 1-1,0-1 0,-1 0 0,1 0 0,0 1 0,0-1 0,0 0 0,-1 0 0,1 0 1,0 1-1,0-1 0,-1 0 0,-12 9 35,-8 1-1379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0T07:46:16.13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2058 426 24575,'-138'2'0,"-266"39"0,-544 148-634,803-149 634,-215 89 0,356-128 23,1 1 1,-1 0-1,0-1 1,1 2 0,-1-1-1,1 0 1,-1 1 0,1-1-1,0 1 1,0 0 0,0 0-1,1 0 1,-1 0-1,1 1 1,-4 5 0,4-3 1,1 0 1,-1 0 0,1 1-1,0-1 1,0 0 0,1 1-1,-1-1 1,1 1 0,2 8-1,8 254-25,-7-243-4,1 0 0,1 0-1,1-1 1,2 0 0,0 0-1,2-1 1,16 31 0,-9-26 21,2 1 0,0-2 0,2-1 0,48 48 0,-18-30-122,1-2-1,3-2 0,1-3 0,2-2 0,72 32 0,-7-12-336,179 57 0,139 2-821,-181-66-398,454 27 1,269-83 499,-104-92-809,-11-75 1505,-237-9 1131,-227 21 3905,-383 153-4081,1-1 1,-2 0-1,0-2 0,0 0 0,-1-2 0,0 0 0,-1-1 0,16-17 0,-10 7-490,2 1 0,1 1 0,58-37 0,-22 17 0,-59 40 0,0 0 0,-1 0 0,1 0 0,-1-1 0,1 0 0,-1 1 0,0-1 0,-1 0 0,1-1 0,-1 1 0,0 0 0,0-1 0,0 1 0,0-1 0,-1 0 0,1 1 0,-1-1 0,-1 0 0,1 0 0,-1 0 0,0 0 0,0 0 0,0 1 0,-1-1 0,1 0 0,-3-6 0,1 3 0,-1-1 0,0 1 0,0 0 0,-1 0 0,0 0 0,0 1 0,-1-1 0,0 1 0,-1 0 0,1 1 0,-1-1 0,0 1 0,-1 0 0,-8-6 0,-48-29-127,-1 3 0,-2 3 0,-2 3 0,-108-36 0,-298-64-2999,446 126 2859,-504-126-1383,-1001-237-169,1261 307 1730,-407-84 224,460 109-1067,-250-10 0,92 42 1503,126 13 2602,218-6-5793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0T07:40:35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24575,'1768'0'-1887,"884"0"3410,85 0-1159,-2710 2-364,51 9 0,-29-3 0,146 33 0,5 0 0,-100-23-1365,-76-13-5461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0T07:40:49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0T07:41:15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827 80 24575,'341'13'0,"-25"1"0,-220-13 0,298-2 0,-3-28 0,-228-2 0,-74 12 0,-40 8 0,-30 6 0,-1 1 0,0 1 0,26-1 0,-1909 5-764,1111-1 1528,737-1-764,0 1 0,1 1 0,-1 1 0,1 0 0,-1 1 0,-28 10 0,45-13 0,0 1 0,1-1 0,-1 1 0,1-1 0,-1 0 0,0 1 0,1-1 0,-1 0 0,1 1 0,-1-1 0,1 0 0,-1 0 0,1 1 0,-1-1 0,1 0 0,-1 0 0,1 0 0,-1 0 0,1 1 0,0-1 0,-1 0 0,1 0 0,-1 0 0,1 0 0,-1-1 0,2 1 0,361 3 0,-188-5 0,2436 2 0,-5189 0 0,2568 1 0,18 2 0,23 3 0,120 7-339,178-8 1,-199-5 48,1971-1 1257,-4896 1-967,5093 0-1365,-2278 0-5461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0T07:41:18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24575,'-5'0'0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0T07:41:19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0T07:42:41.6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0T07:42:52.64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1616 370 24575,'-11'2'0,"0"0"0,1 1 0,-1 0 0,1 1 0,0 0 0,0 0 0,0 1 0,-18 12 0,24-15 0,-90 55 0,-131 104 0,177-120 0,2 1 0,1 3 0,3 1 0,-42 59 0,26-27 0,33-47 0,1 1 0,1 1 0,2 1 0,2 1 0,-18 42 0,13-3 0,3 1 0,3 1 0,-12 112 0,20-59 0,7 166 0,5-245 0,3 0 0,2 0 0,2-1 0,23 73 0,-21-90 0,1 0 0,2 0 0,1-1 0,1-1 0,2-1 0,1-1 0,34 40 0,-37-53 4,0 0-1,2-1 1,-1-1-1,1-1 1,1 0-1,0-2 1,1 0-1,0-1 1,0-1-1,1-1 1,0 0 0,23 3-1,35 4-563,152 7-1,-230-21 553,899 12-5234,-673-13 4674,-206 1 566,675-6-1466,-2-29-260,-180-29 603,-353 33 1370,178-58 1,-144 18 790,-164 57-474,-1-1 0,-1-1 0,-1-1 0,29-24 0,-46 32-225,-1-1 1,-1 0-1,1 0 1,-2-1 0,1 0-1,-2-1 1,1 0 0,-2 0-1,0-1 1,0 0 0,-1 0-1,0 0 1,-2 0-1,1-1 1,1-16 0,0-19 199,-2-1 0,-7-96 0,2 96-671,-9-82-284,-5 0-1,-5 2 1,-7 0-1,-5 2 1,-70-176-1,78 244 371,-2 1 0,-2 2-1,-3 1 1,-3 2 0,-1 1 0,-3 1 0,-3 3-1,-1 1 1,-2 2 0,-3 2 0,-1 3 0,-2 1-1,-1 3 1,-3 2 0,0 2 0,-2 3 0,-2 3-1,-72-25 1,29 21-158,-2 4 0,-156-20 0,111 31-256,-185 5 0,225 16 86,1 5-1,0 4 0,1 5 1,-153 48-1,67-2-631,-269 131 0,288-108 862,-306 210 0,285-152-291,-197 189 1,392-335 436,-323 309-242,24 19 1557,272-295-411,1 2 0,2 0 0,2 2 0,-22 48 0,35-62-4655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0T07:42:44.4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4801 135 24575,'-2821'0'-2123,"2644"2"2037,0 8 0,1 8 0,-236 54 0,376-63 127,-52 10 746,1 4 1,-139 57-1,-32 53-723,229-116-64,5-4 0,1 0 0,1 1 0,0 2 0,1 0 0,1 1 0,-22 25 0,33-31 0,-15 17 0,-36 55 0,54-72 0,0 0 0,0 1 0,1-1 0,1 1 0,0 0 0,1 0 0,0 1 0,1-1 0,-1 14 0,-1 63 0,9 120 0,-4-204 0,1 0 0,-1 0 0,1 1 0,-1-1 0,1 0 0,1 0 0,-1-1 0,1 1 0,0 0 0,0-1 0,0 0 0,1 0 0,-1 0 0,1 0 0,0 0 0,0-1 0,0 1 0,8 3 0,10 6 0,0 0 0,41 15 0,-34-16 0,19 8 0,0-3 0,94 20 0,107 4 0,-202-35 0,261 28-311,415-7-1,2831-30 935,-3548 4-623,-1-1 0,0 0 0,0-1 0,0 1 0,0-1 0,0 0 0,0-1 0,0 1 0,0-1 0,0 0 0,0 0 0,4-3 0,-5 2 0,-1 0 0,0 0 0,1-1 0,-1 0 0,-1 1 0,1-1 0,0 0 0,-1 0 0,0 0 0,0-1 0,0 1 0,0 0 0,1-7 0,3-11 0,-1-1 0,-1 0 0,3-46 0,-8-74 0,-1 63 0,2 15 0,-2 0 0,-3 0 0,-14-64 0,-3-18 0,11 64 0,1 32 0,-22-63 0,10 39 0,14 50 0,-1 0 0,-16-30 0,-12-31 0,35 80 0,0 0 0,-1 0 0,1 0 0,-2 1 0,1-1 0,0 1 0,-1 0 0,0 0 0,0 0 0,-1 0 0,1 1 0,-1 0 0,0 0 0,0 0 0,-1 1 0,1-1 0,-1 1 0,1 1 0,-1-1 0,0 1 0,0 0 0,0 0 0,-1 1 0,1-1 0,-9 1 0,-51-6 0,1 2 0,-104 8 0,52 0 0,-515-3-1365,610 0-5461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1-05-06T18:42:57.9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6032">
    <iact:property name="dataType"/>
    <iact:actionData xml:id="d0">
      <inkml:trace xmlns:inkml="http://www.w3.org/2003/InkML" xml:id="stk0" contextRef="#ctx0" brushRef="#br0">2506 7590 0,'24'0'172,"1"0"-155,0 0-9,49 0 0,-24 0 0,24 0 0,-24 0 0,24 0 0,-49 0 0,0 0 0,25 0 0</inkml:trace>
    </iact:actionData>
  </iact:action>
  <iact:action type="add" startTime="38831">
    <iact:property name="dataType"/>
    <iact:actionData xml:id="d1">
      <inkml:trace xmlns:inkml="http://www.w3.org/2003/InkML" xml:id="stk1" contextRef="#ctx0" brushRef="#br0">7467 10294 0,'24'0'53,"1"0"-37,0 0 0,0 0-8,0 0 0,49 0 0,0 0 0,1 0 0,-1 0 1,50 0-8,0 0 13,0 0-13,25 0 14,-25 0-14,50 0 14,-1 0-10,-24 0 3,25 0 0,0 0 0,-50 0 0,24 0 0,-24 0 0,-24 0 1,-26 0-8,-24 0 14,24 0-14,-49 0 13,0 0-13,-1 0 15,26 0 0,0 0-7,-1 0-8,26 0 17,-1 0-17,25 0 13,-49 0-13,24 0 14,1 0-12,-26 0 5,-24 0 0,25 0 0,-25 0 0,24 0 8,-24 0 2,49 0-17,-24 0 13,24 0-13,1 0 15,24 0-8,0 0 0,1 0 0,73 0 1,-49 0-8,-25 0 14,50 0-14,-25 0 17,-25 0-17,-24 0 15,-26 0-15,1 0 14,-25 0-14,0 0 14,0 0-7,-1 0 0,1 0 1,0 0 7,25 0-6,24 0-9,50 0 15,50 0-8,49 0 0,50 0 0,24 0 0,26 0-7,-26 0 14,-24 0-14,-124 0 14,-74 0-14,-26 0 17</inkml:trace>
    </iact:actionData>
  </iact:action>
  <iact:action type="add" startTime="50231">
    <iact:property name="dataType"/>
    <iact:actionData xml:id="d2">
      <inkml:trace xmlns:inkml="http://www.w3.org/2003/InkML" xml:id="stk2" contextRef="#ctx0" brushRef="#br0">6226 7590 0,'25'0'164,"0"0"-132,0 0-29,0 0 14,-1 0-1,1 0-7,0 0-8,0 0 14,49 0-14,-49 0 14,0 0-14,0 0 14,-1 0-7,1 0 0,25 0 2,-25 0 5,-1 0-14,1 0 14,0 0-14,0 0 15,0 0-8</inkml:trace>
    </iact:actionData>
  </iact:action>
  <iact:action type="add" startTime="53055">
    <iact:property name="dataType"/>
    <iact:actionData xml:id="d3">
      <inkml:trace xmlns:inkml="http://www.w3.org/2003/InkML" xml:id="stk3" contextRef="#ctx0" brushRef="#br0">10939 12774 0,'25'0'76,"25"0"-49,-26 0-12,26 0-14,24 0 14,-24 0-1,0 0-6,24 0 0,-24 0 0,24 0 0,1 0 0,-1 0 0,25 0 1,-24 0-8,-1 0 13,0 0-13,1 0 14,-50 0-14,-1 0 15,1 0-8,0 0 25,0 0-23,0 0 6,24 0-14,1 0 6,24 0 0,25 0 0,-24 0 0,24 0 0,75 0 0,-1 0 0,1 0 1,-25 0-8,24 0 15,1 0-15,-25 0 14,0 0-14,-25 0 14,49 0-7,-49 0 0,0 0 1,-24 0-8,-1 0 14,0 0-14,25 0 14,25 0-14,-25 0 10,50 0-10,-1 0 15,-24 0-7,99 0-2,-25 0 1,50 0 0,-50 0 0,1 0 1,-26 0-8,-24 0 14,-25 0-14,-25 0 16,-50 0-16,-24 0 14,-26 0-7,1 0 0,25 0 33,-25 0-26</inkml:trace>
    </iact:actionData>
  </iact:action>
  <iact:action type="add" startTime="60157">
    <iact:property name="dataType"/>
    <iact:actionData xml:id="d4">
      <inkml:trace xmlns:inkml="http://www.w3.org/2003/InkML" xml:id="stk4" contextRef="#ctx0" brushRef="#br0">2481 7689 0,'0'-24'48,"25"24"10,-1 0-50,1 0 1,50 0-8,-1 0 13,25 0-13,0 0 14,1 0-14,-1 0 16,-25 0-16,1 0 6,-1 0 1,1 0 1,-1 0-8,-49 0 15,0 0-15,-1 0 13</inkml:trace>
    </iact:actionData>
  </iact:action>
  <iact:action type="add" startTime="88462">
    <iact:property name="dataType"/>
    <iact:actionData xml:id="d5">
      <inkml:trace xmlns:inkml="http://www.w3.org/2003/InkML" xml:id="stk5" contextRef="#ctx0" brushRef="#br0">2406 9004 0,'25'0'141,"25"0"-133,-25 0-1,24 0 2,1 0-2,-1 0 1,26 0 1,-26 0-8,1 0 14,0 0-14,-1 0 13,1 0-13,0 0 16,-1 0-9,-24 0 0,0 0 0,0 0-7,-1 0 25,1 0-11,0 0-12</inkml:trace>
    </iact:actionData>
  </iact:action>
  <iact:action type="add" startTime="91311">
    <iact:property name="dataType"/>
    <iact:actionData xml:id="d6">
      <inkml:trace xmlns:inkml="http://www.w3.org/2003/InkML" xml:id="stk6" contextRef="#ctx0" brushRef="#br0">4936 8954 0,'25'0'92,"0"0"-76,25 0 0,-1 0-7,1 0-8,24 0 13,50 0-13,-24 0 14,73 0-3,-49 0-11,25 0 14,-50 0-10,-49 0 3,-25 0 0,-1 0 0</inkml:trace>
    </iact:actionData>
  </iact:action>
  <iact:action type="add" startTime="92838">
    <iact:property name="dataType"/>
    <iact:actionData xml:id="d7">
      <inkml:trace xmlns:inkml="http://www.w3.org/2003/InkML" xml:id="stk7" contextRef="#ctx0" brushRef="#br0">6524 9004 0,'25'0'91,"24"0"-75,1 0-15,0 0 6,-26 0 1,26 0 0,0 0 0,-26 0 0,1 0 8,0 0 10</inkml:trace>
    </iact:actionData>
  </iact:action>
  <iact:action type="add" startTime="94030">
    <iact:property name="dataType"/>
    <iact:actionData xml:id="d8">
      <inkml:trace xmlns:inkml="http://www.w3.org/2003/InkML" xml:id="stk8" contextRef="#ctx0" brushRef="#br0">7343 8632 0,'49'25'133,"1"0"-125,-25-25 0,49 0 0,-24 0 0,-1 0 0,1 0-7,-25 0 14,-1 0 37,1 0-36,0 0 0,0 0-7,0 0 9,-1 0-2,1 0 1,0 0-9,25 0 0,-1 0 1,1 0-8,-1 0 14,1 0-14,0 0 13,-1 0-2,1 0-11,0 0 13,-26 0 2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1-05-06T18:46:48.9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3858">
    <iact:property name="dataType"/>
    <iact:actionData xml:id="d0">
      <inkml:trace xmlns:inkml="http://www.w3.org/2003/InkML" xml:id="stk0" contextRef="#ctx0" brushRef="#br0">21828 5333 0,'25'0'206,"25"0"-196,24 0-1,-24 0-7,24-25 8,1 0 0,-50 25-2,49-24 0,-24 24 0,-1 0 0,-24 0 0,0 0 0,0 0 0,-1 0 0,1 0 0,0 0 0,49 0 0,-24 0 0,0 0 2,-26 0-2,51-25-6,-26 25 8,26 0 0,-1 0-1,-24 0-8,0 0 15,-26 0-8,1 0-7</inkml:trace>
    </iact:actionData>
  </iact:action>
  <iact:action type="add" startTime="61107">
    <iact:property name="dataType"/>
    <iact:actionData xml:id="d1">
      <inkml:trace xmlns:inkml="http://www.w3.org/2003/InkML" xml:id="stk1" contextRef="#ctx0" brushRef="#br0">4688 12278 0,'25'0'238,"0"0"-237,0 0 13,49 0-13,-49 0 7,25 0 0,24 0 0,1 0 0,-26 0 0,1 0 0,-1 0 0,-24 0 1,0 0-8,0 0 14,0 0 153,24 0-152,-24 0-15,0 0 14,24 0-14,-24 0 81</inkml:trace>
    </iact:actionData>
  </iact:action>
  <iact:action type="add" startTime="63660">
    <iact:property name="dataType"/>
    <iact:actionData xml:id="d2">
      <inkml:trace xmlns:inkml="http://www.w3.org/2003/InkML" xml:id="stk2" contextRef="#ctx0" brushRef="#br0">7491 11956 0,'25'0'185,"0"0"-184,25 0 0,-1 0 13,26 0-13,-1 0 13,0 0-13,1 0 18,-1 0-12,1 0 1,-51 0 1,1 0-8,0 0 13</inkml:trace>
    </iact:actionData>
  </iact:action>
  <iact:action type="add" startTime="65571">
    <iact:property name="dataType"/>
    <iact:actionData xml:id="d3">
      <inkml:trace xmlns:inkml="http://www.w3.org/2003/InkML" xml:id="stk3" contextRef="#ctx0" brushRef="#br0">2481 13742 0,'25'0'108,"-1"0"-100,1 0-6,0 0-1,25 0 13,24 0-13,0 0 14,26 0-14,-1 0 16,0 0-9,-24 0 0,-26 0 0,1 0 0,-25 0 8</inkml:trace>
    </iact:actionData>
  </iact:action>
  <iact:action type="add" startTime="66916">
    <iact:property name="dataType"/>
    <iact:actionData xml:id="d4">
      <inkml:trace xmlns:inkml="http://www.w3.org/2003/InkML" xml:id="stk4" contextRef="#ctx0" brushRef="#br0">7566 13345 0,'0'-25'60,"25"25"-36,24 0-16,1 0 0,-1 0 0,26 0 0,24 0 0,0 0 0,75-25 0,0 1-3,-50 24-4,49-25 14,-49 25-14,25 0 14,-75 0-14,-24 0 17,-25 0-10,0 0 0</inkml:trace>
    </iact:actionData>
  </iact:action>
  <iact:action type="add" startTime="70275">
    <iact:property name="dataType"/>
    <iact:actionData xml:id="d5">
      <inkml:trace xmlns:inkml="http://www.w3.org/2003/InkML" xml:id="stk5" contextRef="#ctx0" brushRef="#br0">2654 12278 0,'0'25'92,"25"-25"-77,0 0 12,0 0-19,24 0 0,26 0 0,-26 0-7,1 0 6,0 0 1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1-05-06T18:50:39.4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845">
    <iact:property name="dataType"/>
    <iact:actionData xml:id="d0">
      <inkml:trace xmlns:inkml="http://www.w3.org/2003/InkML" xml:id="stk0" contextRef="#ctx0" brushRef="#br0">17289 4911 0,'50'25'106,"-25"-25"-90,-1 0-8,1 25 0,25-25 0,-1 0 1,1 0-8,0 0 14,49 25-14,-49-25 13,24 0-8,25 0-5,50 0 17,0 0-10,0 0 0,-25 0 0,24 0-2,-24 0 3,-24 0-1,-1 0 0,-49 0 0,-1 0 0,-24 0 0,0 0 0,0 0 64,-1 0-47,1 0-17,0 0 8</inkml:trace>
    </iact:actionData>
  </iact:action>
  <iact:action type="add" startTime="16527">
    <iact:property name="dataType"/>
    <iact:actionData xml:id="d1">
      <inkml:trace xmlns:inkml="http://www.w3.org/2003/InkML" xml:id="stk1" contextRef="#ctx0" brushRef="#br0">20216 4936 0,'25'0'289,"0"0"-281,24 0 0,-24 0 1,25 0-8,24 0 13,-24 0-13,-1 0 14,1 0-14,0 0 14,-26 0-7,26 0 8,-25 0-15,0 0 6,-1 0 1,1 0 8,0-25-6,50 1-9,-1 24 14,-24 0-14,74-25 14,-75 0-14,50 0 14,1 0-7,-51 25 0,1 0 1,-25 0 0,-1 0-8</inkml:trace>
    </iact:actionData>
  </iact:action>
  <iact:action type="add" startTime="30542">
    <iact:property name="dataType"/>
    <iact:actionData xml:id="d2">
      <inkml:trace xmlns:inkml="http://www.w3.org/2003/InkML" xml:id="stk2" contextRef="#ctx0" brushRef="#br0">8657 6573 0,'25'-25'48,"0"25"-8,0 0-15,-1 0-17,1 0 0,74 0 0,-49 0 0,24 0 0,50 0 0,-24 0 0,-1 0 0,0 0 8,-24 0-15,-1 0 6,0 0 1,-24 0 0,-25 0 0,24 0 0,-24 0 12,0 0-4,0 0-15,24 0 14,26 0-7,-1 0 0,25 0 0,1 0 0,49 0 0,-25 0 0,-25 0 0,25 0 0,-25 0-4,-25 0-3,-24 0 14,0 0-14,-26 0 14,1 0-14,0 0 67,0 0-67,0 0 13,49 0-11,0 0 5,1 0 0,-1 0 0,-24 0 0,-25 0 0,0 0 0,-1 0 56,26 0-56,0 0 0,49 0 1,0 0-8,0 0 13,25 0-13,25 0 14,25 0-14,-50 0 18,0 0-11,0 0 0,-25 0 0,0 0 0,-49 0 0,-25 0 0,-1 0 1,1 0 34</inkml:trace>
    </iact:actionData>
  </iact:action>
  <iact:action type="add" startTime="38557">
    <iact:property name="dataType"/>
    <iact:actionData xml:id="d3">
      <inkml:trace xmlns:inkml="http://www.w3.org/2003/InkML" xml:id="stk3" contextRef="#ctx0" brushRef="#br0">3994 9302 0,'25'0'179,"0"0"-171,-1 0 8,1 0-8,0 0 0,0 0 3,0 0-10,-1 0 16,1 0-2,0 0 1,0 0-1,0 0 21,-1 0-28,1 0 12,0 0-10,25 0 2,-1 0 2,-24 0 4,0 0 13,0 0-6,-1 0-17,1 0 0,25 0-7,-25 0 14,-1 0-14,26 0 10,24 0-10,-24 0 15,-25 0-8,24 0 0,-24 0 0,25 0 0,-25 0 0,0 0 8,-1 0-8,1 0-7,25 0 18,-25 0-4,24 0-14,26 0 14,-26 0-12,26 0 5,24 0 0,0 0 0,-25 0 8,1 0-15,-1 0 6,-24 0 2,-1 0 0,-24 0-8,0 0 13,0 0-13,0 0 29,-1 0-29,26 0 14,0 0-14,24 0 15,1 0-8,24 0 0,0 0 1,0 0-8,0 0 14,1 0-14,-26 0 14,-24 0-14,-26 0 16,1 0-9</inkml:trace>
    </iact:actionData>
  </iact:action>
  <iact:action type="add" startTime="51478">
    <iact:property name="dataType"/>
    <iact:actionData xml:id="d4">
      <inkml:trace xmlns:inkml="http://www.w3.org/2003/InkML" xml:id="stk4" contextRef="#ctx0" brushRef="#br0">3994 11013 0,'25'0'225,"24"0"-217,-24 0 1,0 0-8,25 0 14,-1 0-6,-24 0-8,0 0 17,0 0-2,-1 0 0,1 0 0,0 0-8,0 0 1,24 0-8,-24 0 14,25 0 135,-25 0-134,-1 0-15,1 0 16,0 0-9,25 0 0,-26 0 8</inkml:trace>
    </iact:actionData>
  </iact:action>
  <iact:action type="add" startTime="58431">
    <iact:property name="dataType"/>
    <iact:actionData xml:id="d5">
      <inkml:trace xmlns:inkml="http://www.w3.org/2003/InkML" xml:id="stk5" contextRef="#ctx0" brushRef="#br0">5755 11187 0,'25'0'183,"0"0"-182,-1 0 6,26 0 1,0 0 0,-1 0 0,1 0 0,24 0 1,-24 0-8,24 0 14,1 0-14,-1 0 13,1 0 2,-26 0-15,1 0 7,-1 0 0,1 0 4,-25 0-11,24 0 13,-24 0-13,0 0 14,0 0-14,0 0 13,24 0-13,-24 0 14,49 0-14,-24 0 17,24 0-10,1 0 0,-1 0 1,1 0-8,-1 0 13,1 0-13,24 0 14,-25 0-14,1 0 15,-26 0-8,1 0 0,-25 0 0,-1 0-5,1 0-2,0 0 14,0 0 18,0 0-17,-1 0-7,1 0-8,0 0 14,0 0 51,0 0-50,-1 0-7,1 0 7,0 0 168,0 0-160,0 0-8,0 0 44,-1 0-52,1 0 8</inkml:trace>
    </iact:actionData>
  </iact:action>
  <iact:action type="add" startTime="61174">
    <iact:property name="dataType"/>
    <iact:actionData xml:id="d6">
      <inkml:trace xmlns:inkml="http://www.w3.org/2003/InkML" xml:id="stk6" contextRef="#ctx0" brushRef="#br0">4019 11038 0,'25'0'99,"49"0"-98,-24 0 14,24 0-14,25 0 14,0 0-14,1 0 15,-1 0-8,-50 0 0,1 0 1,-25 0-8</inkml:trace>
    </iact:actionData>
  </iact:action>
  <iact:action type="add" startTime="69607">
    <iact:property name="dataType"/>
    <iact:actionData xml:id="d7">
      <inkml:trace xmlns:inkml="http://www.w3.org/2003/InkML" xml:id="stk7" contextRef="#ctx0" brushRef="#br0">7863 12799 0,'25'0'159,"0"0"-133,0 0-25,0 0 14,-1 0-7,1 0-7,25 0 6,-1 0 1,1 0 0,0-25 8,-25 25-8,-1 0 59,1 0-51,0 0 9,0 0-17,0 0 0,24 0 4,-24 0 4,25 0 42,-26 0-50,26 0 0,-25 0 0,24 0 0,1 0 0,-25 0 8,0 0-7</inkml:trace>
    </iact:actionData>
  </iact:action>
  <iact:action type="add" startTime="71166">
    <iact:property name="dataType"/>
    <iact:actionData xml:id="d8">
      <inkml:trace xmlns:inkml="http://www.w3.org/2003/InkML" xml:id="stk8" contextRef="#ctx0" brushRef="#br0">8211 13643 0,'0'-25'51,"25"25"-35,24 25-15,1-25 13,24 0-13,25 0 14,50 0-14,-25 0 15,50 0-8,-100-25 0,-24 25 0,-1 0 0,-24 0 8</inkml:trace>
    </iact:actionData>
  </iact:action>
  <iact:action type="add" startTime="72366">
    <iact:property name="dataType"/>
    <iact:actionData xml:id="d9">
      <inkml:trace xmlns:inkml="http://www.w3.org/2003/InkML" xml:id="stk9" contextRef="#ctx0" brushRef="#br0">10121 12576 0,'24'0'59,"26"0"-43,-25 0 0,0-25-8,24 25 0,1 0 1,0-25-8,-26 25 13,1 0 2,0 0 37,0 0-28</inkml:trace>
    </iact:actionData>
  </iact:action>
  <iact:action type="add" startTime="75038">
    <iact:property name="dataType"/>
    <iact:actionData xml:id="d10">
      <inkml:trace xmlns:inkml="http://www.w3.org/2003/InkML" xml:id="stk10" contextRef="#ctx0" brushRef="#br0">10344 13370 0,'25'0'131,"0"0"-130,-1 0 23,1 0-23,0 0 16,0 0-9,24 0 0,1 0 0,0 0 0,-1 0 0,26 0 0,-51 0 0,51 0 0,-50 0-8,-1 0 67</inkml:trace>
    </iact:actionData>
  </iact:action>
  <iact:action type="add" startTime="77095">
    <iact:property name="dataType"/>
    <iact:actionData xml:id="d11">
      <inkml:trace xmlns:inkml="http://www.w3.org/2003/InkML" xml:id="stk11" contextRef="#ctx0" brushRef="#br0">6028 11112 0,'0'-24'216,"25"24"-175,-1 0-33,1 0 1,0 0 7,0 0 76,0 0-33</inkml:trace>
    </iact:actionData>
  </iact:action>
  <iact:action type="add" startTime="78990">
    <iact:property name="dataType"/>
    <iact:actionData xml:id="d12">
      <inkml:trace xmlns:inkml="http://www.w3.org/2003/InkML" xml:id="stk12" contextRef="#ctx0" brushRef="#br0">6698 12750 0,'24'-25'66,"51"25"-57,-26-25-8,26 0 14,-26 25-14,26-25 13,-26 25-13,-24 0 23</inkml:trace>
    </iact:actionData>
  </iact:action>
  <iact:action type="add" startTime="80374">
    <iact:property name="dataType"/>
    <iact:actionData xml:id="d13">
      <inkml:trace xmlns:inkml="http://www.w3.org/2003/InkML" xml:id="stk13" contextRef="#ctx0" brushRef="#br0">6822 13618 0,'49'-25'113,"-24"25"-112,0 0 24</inkml:trace>
    </iact:actionData>
  </iact:action>
  <iact:action type="add" startTime="82038">
    <iact:property name="dataType"/>
    <iact:actionData xml:id="d14">
      <inkml:trace xmlns:inkml="http://www.w3.org/2003/InkML" xml:id="stk14" contextRef="#ctx0" brushRef="#br0">12328 12774 0,'25'0'109,"0"0"-94,0 0-5,-1 0 15,1 0-17,0 0 9,0 0-1,0 0-1,0 0-14,-1 0 25,1 0-18,0 0 8,0 0-8,24 0 0,-24 0 8,0 0-8,0 0 8,0 0 27,-1 0-42,26 0 14,-25 0-14,24 0 13,-24 0-13,0 0 15,0 0-8,0 0 58,-1 0-50,26 0-8,-25 0 19,24 0-26,-24 0 15,0 0-8,0 0-7,24 0 14,-24 0-7,0 0-7,0 0 14,0 0 20,-1 0-27,26 0 0,0 0 0,24 0 0,1 0 0,-1 0 0,25 0 0,0 0 0,1 0 0,-26 0 0,-49 0 0,0 0 4,-1 0 19,26 0-15,0 0-1,24 0-14,25 0 16,25 0-9,50 0 0,24 0 2,26 0-9,-26 0 0,0 0 13,-49 0-13,-49 0 13,-76 0 2,1 0-13</inkml:trace>
    </iact:actionData>
  </iact:action>
  <iact:action type="add" startTime="84205">
    <iact:property name="dataType"/>
    <iact:actionData xml:id="d15">
      <inkml:trace xmlns:inkml="http://www.w3.org/2003/InkML" xml:id="stk15" contextRef="#ctx0" brushRef="#br0">12899 13742 0,'25'0'123,"24"0"-115,26 0 0,-1 0 0,25 0-6,50 0-1,25 0 14,24 0-14,1 0 14,-1 0-4,0 0-10,51 0 14,-101 0-7,1 0 1,-74 0-8,-51 0 14,1 0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1-05-06T18:53:07.7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835">
    <iact:property name="dataType"/>
    <iact:actionData xml:id="d0">
      <inkml:trace xmlns:inkml="http://www.w3.org/2003/InkML" xml:id="stk0" contextRef="#ctx0" brushRef="#br0">3845 6400 0,'0'-25'56,"25"25"-24,0 0-16,24 0-8,-24 0-6,25 0-1,-25 0 14,24 0-14,-24 0 13</inkml:trace>
    </iact:actionData>
  </iact:action>
  <iact:action type="add" startTime="14228">
    <iact:property name="dataType"/>
    <iact:actionData xml:id="d1">
      <inkml:trace xmlns:inkml="http://www.w3.org/2003/InkML" xml:id="stk1" contextRef="#ctx0" brushRef="#br0">7987 7392 0,'50'0'74,"-25"0"-64,24 0 6,-24 0-5,0 0-10,0 0 13,49 0-9,-49 0 3,0 0 0,0 0 1</inkml:trace>
    </iact:actionData>
  </iact:action>
  <iact:action type="add" startTime="16436">
    <iact:property name="dataType"/>
    <iact:actionData xml:id="d2">
      <inkml:trace xmlns:inkml="http://www.w3.org/2003/InkML" xml:id="stk2" contextRef="#ctx0" brushRef="#br0">10741 7069 0,'25'0'72,"-1"0"-55,26 0-9,-25 0 0,0 0 2,24 0-9,1 0 15,24 0-15,-49 0 14,25 0 2,-26 0-1,1 0-7,0 0 34,0 0-28,0 0-12,49 0 6,-49 0-8,0 0 13</inkml:trace>
    </iact:actionData>
  </iact:action>
  <iact:action type="add" startTime="20611">
    <iact:property name="dataType"/>
    <iact:actionData xml:id="d3">
      <inkml:trace xmlns:inkml="http://www.w3.org/2003/InkML" xml:id="stk3" contextRef="#ctx0" brushRef="#br0">9848 7491 0,'49'0'274,"-24"0"-273,0 0 16,0 0-1,0 0 8,-1 0 33,1 0-42,25-25-14,-25 25 14,-1 0-3,1 0 85,0 0-94,0 0 14,24-25-1</inkml:trace>
    </iact:actionData>
  </iact:action>
  <iact:action type="add" startTime="29420">
    <iact:property name="dataType"/>
    <iact:actionData xml:id="d4">
      <inkml:trace xmlns:inkml="http://www.w3.org/2003/InkML" xml:id="stk4" contextRef="#ctx0" brushRef="#br0">2679 6251 0,'25'0'106,"49"25"-105,-24-25 13,49 0-13,-74 0 14,0 0 2,0 0-9</inkml:trace>
    </iact:actionData>
  </iact:action>
  <iact:action type="add" startTime="31515">
    <iact:property name="dataType"/>
    <iact:actionData xml:id="d5">
      <inkml:trace xmlns:inkml="http://www.w3.org/2003/InkML" xml:id="stk5" contextRef="#ctx0" brushRef="#br0">16223 8781 0,'49'0'699,"-24"0"-682,25 25-9,-26-25 0,51 0 0,-26 0-7,51 24 17,-26 1-17,-24-25 14,24 0-14,1 0 13,-1 0-13,-24 0 14,-1 0-14,26 0 15,-26 0-8,26 0 0,-1 0 1,25 0 2,0 0-10,75 0 14,0 0-14,-25 0 15,24 0-8,26 0 0,24 0 0,-25 0 0,1 0 0,-26 0 0,-24 0 0,-25 0 0,-25 0-5,-24 0-2,-50 0 14,-1 0-14</inkml:trace>
    </iact:actionData>
  </iact:action>
  <iact:action type="add" startTime="36363">
    <iact:property name="dataType"/>
    <iact:actionData xml:id="d6">
      <inkml:trace xmlns:inkml="http://www.w3.org/2003/InkML" xml:id="stk6" contextRef="#ctx0" brushRef="#br0">7814 11187 0,'25'0'87,"-1"0"-71,1 0-15,25 0 15,-1 0-8,26 0 0,-1 0 0,-24 0 0,24 0 0,1 0 0,-26 0 0,-24 0 0,0 0 48,0 0-48,0 0 0,-1 0 4,1 0-11,25 0 13,-25 0-13,-1 0 57,1 0-50,0 0 0,0 0 2,24 0-9,-24 0 14,0 0-14,0 0 13,0 0-5</inkml:trace>
    </iact:actionData>
  </iact:action>
  <iact:action type="add" startTime="38579">
    <iact:property name="dataType"/>
    <iact:actionData xml:id="d7">
      <inkml:trace xmlns:inkml="http://www.w3.org/2003/InkML" xml:id="stk7" contextRef="#ctx0" brushRef="#br0">10592 10889 0,'25'0'304,"0"0"-272,-1 0-23,1 0-1,0 0 0,0 0 0,49 0-1,1 0 2,-26 0-1,26 0 3,-26 0-10,-24 0 14,25 0-14,-26 0 14,1 0-14,0 0 46,0 0-39,0 0 0,-1 0 50,26 0-50,25 0 0,-1 0 0,0 0-7,-24 0 14,-25 0-5,0 0-9,-1 0 14</inkml:trace>
    </iact:actionData>
  </iact:action>
  <iact:action type="add" startTime="45292">
    <iact:property name="dataType"/>
    <iact:actionData xml:id="d8">
      <inkml:trace xmlns:inkml="http://www.w3.org/2003/InkML" xml:id="stk8" contextRef="#ctx0" brushRef="#br0">16049 13841 0,'-25'25'109,"50"-25"-78,25 25-20,-26-25 5,26 0-12,49 24 4,-24 1 0,-51-25 0,51 0 0,-1 0 0,25 0 0,-24 0-7,-25 0 14,-1 0-14,-24 0 15,0 0 42,0 0-43,-1 0 119,26 0-119,-25 0-14,24 0 14,1 0-14,24 0 14,26 0-14,-26 0 17,0 0-10,1 0 0,-1 0 0,-24 0 2,-25 0-9,-1 0 14</inkml:trace>
    </iact:actionData>
  </iact:action>
  <iact:action type="add" startTime="49924">
    <iact:property name="dataType"/>
    <iact:actionData xml:id="d9">
      <inkml:trace xmlns:inkml="http://www.w3.org/2003/InkML" xml:id="stk9" contextRef="#ctx0" brushRef="#br0">16818 8930 0,'25'0'81,"0"0"-80,24 0 17,-24 0-3,0 0 50,0 0-49,-1 0-8,1 0 48,0 0-41,0 0 13,0 0 12,-1 0-16</inkml:trace>
    </iact:actionData>
  </iact:action>
  <iact:action type="add" startTime="51658">
    <iact:property name="dataType"/>
    <iact:actionData xml:id="d10">
      <inkml:trace xmlns:inkml="http://www.w3.org/2003/InkML" xml:id="stk10" contextRef="#ctx0" brushRef="#br0">16347 14064 0,'49'0'126,"1"0"-118,24 0 0,1 0 0,-1 0 0,1 0 3,-1 0-10,-24 0 0,-26 0 12,1 0 3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1-05-06T18:58:16.0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596">
    <iact:property name="dataType"/>
    <iact:actionData xml:id="d0">
      <inkml:trace xmlns:inkml="http://www.w3.org/2003/InkML" xml:id="stk0" contextRef="#ctx0" brushRef="#br0">11435 4440 0,'25'0'105,"0"0"-71,0 0-18,0 0 1,-1 0-9,1 0 0,0 0 1,74 0-8,0 0 14,50 0-14,25 0 9,24 0-9,26 0 15,48 0-8,-24 0 0,25 0 0,-25 0 0,0 0 0,-49 0 0,-26 0 0,-24 0 1,25 0-8,-50 0 16,25 0-16,24 0 13,-24 0-13,25 0 14,24 0-14,1 0 14,-1 0-14,1 0 15,-26 0-8,1 0 0,-50 0 0,0 0 0,-50 0 0,-24 0 0</inkml:trace>
    </iact:actionData>
  </iact:action>
  <iact:action type="add" startTime="20316">
    <iact:property name="dataType"/>
    <iact:actionData xml:id="d1">
      <inkml:trace xmlns:inkml="http://www.w3.org/2003/InkML" xml:id="stk1" contextRef="#ctx0" brushRef="#br0">3870 6796 0,'49'0'176,"1"0"-168,99-24 8,-75 24-8,26 0 0,-26 0 0,0 0 0,-24 0 0,-25 0-6</inkml:trace>
    </iact:actionData>
  </iact:action>
  <iact:action type="add" startTime="32268">
    <iact:property name="dataType"/>
    <iact:actionData xml:id="d2">
      <inkml:trace xmlns:inkml="http://www.w3.org/2003/InkML" xml:id="stk2" contextRef="#ctx0" brushRef="#br0">6499 6722 0,'50'25'153,"-25"-25"-129,-1 0-16,1 0 0,0 0 0,0 0 0,24 0 0,-24 0 1,25 0-8,-1 0 14,1 0-4,0 0-10,24 0 14,-24 0-13,49 0 6,25 0 0,0 0 0,-50 0 0,50 0 0,-24 0 0,-1 0 0,0 0 0,25 0 0,-50 0 0,26 0 8,-26 0-15,1 0 7,-51 0-7,1 0 54,0 0-47,0 0 11,0 0-3,-1 0-15,1 0 0,0 0 12,0 0-8</inkml:trace>
    </iact:actionData>
  </iact:action>
  <iact:action type="add" startTime="38795">
    <iact:property name="dataType"/>
    <iact:actionData xml:id="d3">
      <inkml:trace xmlns:inkml="http://www.w3.org/2003/InkML" xml:id="stk3" contextRef="#ctx0" brushRef="#br0">10021 6747 0</inkml:trace>
    </iact:actionData>
  </iact:action>
  <iact:action type="add" startTime="48915">
    <iact:property name="dataType"/>
    <iact:actionData xml:id="d4">
      <inkml:trace xmlns:inkml="http://www.w3.org/2003/InkML" xml:id="stk4" contextRef="#ctx0" brushRef="#br0">6673 6821 0,'25'0'191,"-1"0"-190,26 0 14,-25 0-14,0 0 14,-1 0-14,1 0 14,0 0-7,25 0 0,-26 0 1,26 0 0,-25 0-8,24 0 14,1 0-14,0 0 14,-1 0-10,1 0 3,0 0 0,-1 0 0,1 0 0,24 0 0,-24 0 0,-25 0 0,-1 0 0,1 0 56,0 0-63,0 0 9,0 0 6,-1 0-15,26 0 7,0 0-7,-1 0 16,26 0-9,-51 0 0,26 0 0,-25 0 0,0 0 0</inkml:trace>
    </iact:actionData>
  </iact:action>
  <iact:action type="add" startTime="50884">
    <iact:property name="dataType"/>
    <iact:actionData xml:id="d5">
      <inkml:trace xmlns:inkml="http://www.w3.org/2003/InkML" xml:id="stk5" contextRef="#ctx0" brushRef="#br0">9947 6796 0,'25'0'113,"0"0"-96,-1 0-16,26 0 13,-25 0 2,0 0-1,-1 0-12,26 0 5,0 0 0,-26 0 0,26 0-7,0 0 16,-25 0-16,-1 0 14,26 0-14,0 0 13,-26 0-13,1 0 14,0 0-14,49 0 16,-49 0-9,0 0 0,0 0 0,24 0 0,1 0 0,-25 0 0,0 0 0,-1 0 0,1 0 14,0 0-21,0 0 13,24 0-13,26 0 14,-26 0-14,26 0 13,-26 0-6,1 0-7,-25 0 15,0 0 75,0 0-43,-1 0-32,26 0-7</inkml:trace>
    </iact:actionData>
  </iact:action>
  <iact:action type="add" startTime="54804">
    <iact:property name="dataType"/>
    <iact:actionData xml:id="d6">
      <inkml:trace xmlns:inkml="http://www.w3.org/2003/InkML" xml:id="stk6" contextRef="#ctx0" brushRef="#br0">13196 6796 0,'25'0'305,"0"0"-297,25 0 8,-1 0-8,1 0 3,-1 0-10,-24 0 14,25 0-14,-25 0 13,0 0-13,-1 0 14,26 0-14,24 0 16,1 0-9,24 0 0,25 0 0,0 0-7,-25 0 6,50 0 1,124 0 48</inkml:trace>
    </iact:actionData>
  </iact:action>
  <iact:action type="add" startTime="67628">
    <iact:property name="dataType"/>
    <iact:actionData xml:id="d7">
      <inkml:trace xmlns:inkml="http://www.w3.org/2003/InkML" xml:id="stk7" contextRef="#ctx0" brushRef="#br0">13172 9128 0,'24'0'263,"-24"25"-248,25-25 44,0 0-35,0 0-15,0 0-8,-1 0 14,1 0 0,0 0-3,0 0-11,0 0 23,-1 0-15,1 0-8,0 0 13,0 0 2,0 0-15,24 0 15,1 0-8,0 0 0,-26 0 0,26 0-5,0 0-2,-26 0 14,1 0 1,0 0-15,0 0 13,24 0 2,1 0-15,-25 0 15,24 0-8,1 0 0,0 0 0,24 0 0,-24 0 0,-1 0 0,-24 0 0,0 0 0,24 0 0,-24 0 0,25 0 0,0 0 0,24 0 0,25 0 0,0 0 0,1 0 0,48 0 1,-24 0-8,-24 0 14,48 0-14,-48 0 13,-26 0-13,1 0 17,-26 0-10,1 0 0,-25 0 1,-1 0-8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12/20/2022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12/20/2022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12/20/2022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80.png"/><Relationship Id="rId4" Type="http://schemas.microsoft.com/office/2011/relationships/inkAction" Target="../ink/inkAction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customXml" Target="../ink/ink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customXml" Target="../ink/ink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7.png"/><Relationship Id="rId18" Type="http://schemas.openxmlformats.org/officeDocument/2006/relationships/customXml" Target="../ink/ink10.xml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11.png"/><Relationship Id="rId7" Type="http://schemas.openxmlformats.org/officeDocument/2006/relationships/customXml" Target="../ink/ink3.xml"/><Relationship Id="rId12" Type="http://schemas.openxmlformats.org/officeDocument/2006/relationships/customXml" Target="../ink/ink7.xml"/><Relationship Id="rId17" Type="http://schemas.openxmlformats.org/officeDocument/2006/relationships/image" Target="../media/image9.png"/><Relationship Id="rId2" Type="http://schemas.openxmlformats.org/officeDocument/2006/relationships/audio" Target="../media/media3.m4a"/><Relationship Id="rId16" Type="http://schemas.openxmlformats.org/officeDocument/2006/relationships/customXml" Target="../ink/ink9.xml"/><Relationship Id="rId20" Type="http://schemas.openxmlformats.org/officeDocument/2006/relationships/customXml" Target="../ink/ink11.xml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11" Type="http://schemas.openxmlformats.org/officeDocument/2006/relationships/customXml" Target="../ink/ink6.xml"/><Relationship Id="rId5" Type="http://schemas.openxmlformats.org/officeDocument/2006/relationships/image" Target="../media/image40.png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10" Type="http://schemas.openxmlformats.org/officeDocument/2006/relationships/customXml" Target="../ink/ink5.xml"/><Relationship Id="rId19" Type="http://schemas.openxmlformats.org/officeDocument/2006/relationships/image" Target="../media/image10.png"/><Relationship Id="rId4" Type="http://schemas.microsoft.com/office/2011/relationships/inkAction" Target="../ink/inkAction1.xml"/><Relationship Id="rId9" Type="http://schemas.openxmlformats.org/officeDocument/2006/relationships/image" Target="../media/image6.png"/><Relationship Id="rId14" Type="http://schemas.openxmlformats.org/officeDocument/2006/relationships/customXml" Target="../ink/ink8.xml"/><Relationship Id="rId22" Type="http://schemas.openxmlformats.org/officeDocument/2006/relationships/customXml" Target="../ink/ink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customXml" Target="../ink/ink16.xml"/><Relationship Id="rId3" Type="http://schemas.openxmlformats.org/officeDocument/2006/relationships/slideLayout" Target="../slideLayouts/slideLayout2.xml"/><Relationship Id="rId7" Type="http://schemas.openxmlformats.org/officeDocument/2006/relationships/customXml" Target="../ink/ink13.xml"/><Relationship Id="rId12" Type="http://schemas.openxmlformats.org/officeDocument/2006/relationships/image" Target="../media/image15.png"/><Relationship Id="rId2" Type="http://schemas.openxmlformats.org/officeDocument/2006/relationships/audio" Target="../media/media4.m4a"/><Relationship Id="rId16" Type="http://schemas.openxmlformats.org/officeDocument/2006/relationships/image" Target="../media/image17.png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11" Type="http://schemas.openxmlformats.org/officeDocument/2006/relationships/customXml" Target="../ink/ink15.xml"/><Relationship Id="rId5" Type="http://schemas.openxmlformats.org/officeDocument/2006/relationships/image" Target="../media/image50.png"/><Relationship Id="rId15" Type="http://schemas.openxmlformats.org/officeDocument/2006/relationships/customXml" Target="../ink/ink17.xml"/><Relationship Id="rId10" Type="http://schemas.openxmlformats.org/officeDocument/2006/relationships/image" Target="../media/image14.png"/><Relationship Id="rId4" Type="http://schemas.microsoft.com/office/2011/relationships/inkAction" Target="../ink/inkAction2.xml"/><Relationship Id="rId9" Type="http://schemas.openxmlformats.org/officeDocument/2006/relationships/customXml" Target="../ink/ink14.xml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60.png"/><Relationship Id="rId4" Type="http://schemas.microsoft.com/office/2011/relationships/inkAction" Target="../ink/inkAction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70.png"/><Relationship Id="rId4" Type="http://schemas.microsoft.com/office/2011/relationships/inkAction" Target="../ink/inkAction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Cost estimation </a:t>
            </a:r>
          </a:p>
        </p:txBody>
      </p:sp>
    </p:spTree>
    <p:extLst>
      <p:ext uri="{BB962C8B-B14F-4D97-AF65-F5344CB8AC3E}">
        <p14:creationId xmlns:p14="http://schemas.microsoft.com/office/powerpoint/2010/main" val="850056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364163"/>
          </a:xfrm>
        </p:spPr>
        <p:txBody>
          <a:bodyPr/>
          <a:lstStyle/>
          <a:p>
            <a:r>
              <a:rPr lang="en-US" dirty="0"/>
              <a:t>(d) Average manning is the average number of persons required per month in the project.</a:t>
            </a:r>
          </a:p>
          <a:p>
            <a:endParaRPr lang="en-US" sz="2400" dirty="0"/>
          </a:p>
          <a:p>
            <a:r>
              <a:rPr lang="en-US" sz="2400" dirty="0"/>
              <a:t>M(SEL) = 96 P-M/15M = 6.4 persons</a:t>
            </a:r>
          </a:p>
          <a:p>
            <a:endParaRPr lang="en-US" sz="2400" dirty="0"/>
          </a:p>
          <a:p>
            <a:r>
              <a:rPr lang="en-US" sz="2400" dirty="0"/>
              <a:t>M(W-F) = 96 P-M/13M = 7.4 persons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93200" y="1598400"/>
              <a:ext cx="4661640" cy="1697040"/>
            </p14:xfrm>
          </p:contentPart>
        </mc:Choice>
        <mc:Fallback xmlns=""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83840" y="1589040"/>
                <a:ext cx="4680360" cy="17157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2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612"/>
    </mc:Choice>
    <mc:Fallback xmlns="">
      <p:transition spd="slow" advTm="776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33400"/>
            <a:ext cx="750570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801"/>
    </mc:Choice>
    <mc:Fallback xmlns="">
      <p:transition spd="slow" advTm="618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Static, Single Variable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an equation to estimate the desired</a:t>
            </a:r>
            <a:br>
              <a:rPr lang="en-US" dirty="0"/>
            </a:br>
            <a:r>
              <a:rPr lang="en-US" dirty="0"/>
              <a:t>values such as cost, time, effort, etc.</a:t>
            </a:r>
          </a:p>
          <a:p>
            <a:r>
              <a:rPr lang="en-US" dirty="0"/>
              <a:t>all depend on the same variable used as predictor (say, size).</a:t>
            </a:r>
          </a:p>
          <a:p>
            <a:r>
              <a:rPr lang="en-US" dirty="0"/>
              <a:t>An example of the most common equations is:</a:t>
            </a:r>
          </a:p>
          <a:p>
            <a:pPr marL="0" indent="0">
              <a:buNone/>
            </a:pPr>
            <a:r>
              <a:rPr lang="en-US" dirty="0"/>
              <a:t>		C = a L </a:t>
            </a:r>
            <a:r>
              <a:rPr lang="en-US" baseline="30000" dirty="0"/>
              <a:t>b                     </a:t>
            </a:r>
            <a:r>
              <a:rPr lang="en-US" dirty="0"/>
              <a:t>   (</a:t>
            </a:r>
            <a:r>
              <a:rPr lang="en-US" dirty="0" err="1"/>
              <a:t>i</a:t>
            </a:r>
            <a:r>
              <a:rPr lang="en-US" dirty="0"/>
              <a:t>)</a:t>
            </a:r>
            <a:endParaRPr lang="en-US" baseline="30000" dirty="0"/>
          </a:p>
          <a:p>
            <a:pPr marL="0" indent="0">
              <a:buNone/>
            </a:pPr>
            <a:r>
              <a:rPr lang="en-US" dirty="0"/>
              <a:t>C is the cost, L is the size and </a:t>
            </a:r>
            <a:r>
              <a:rPr lang="en-US" dirty="0" err="1"/>
              <a:t>a,b</a:t>
            </a:r>
            <a:r>
              <a:rPr lang="en-US" dirty="0"/>
              <a:t> are constants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0C9A5BF-5586-4AB3-2A60-A3273BB90A1E}"/>
                  </a:ext>
                </a:extLst>
              </p14:cNvPr>
              <p14:cNvContentPartPr/>
              <p14:nvPr/>
            </p14:nvContentPartPr>
            <p14:xfrm>
              <a:off x="-1511618" y="1753854"/>
              <a:ext cx="360" cy="3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0C9A5BF-5586-4AB3-2A60-A3273BB90A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520618" y="174485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2EB3B9A-116A-4237-F3C3-3DC66BB256CA}"/>
                  </a:ext>
                </a:extLst>
              </p14:cNvPr>
              <p14:cNvContentPartPr/>
              <p14:nvPr/>
            </p14:nvContentPartPr>
            <p14:xfrm>
              <a:off x="3442702" y="2276574"/>
              <a:ext cx="2819160" cy="453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2EB3B9A-116A-4237-F3C3-3DC66BB256C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33702" y="2267574"/>
                <a:ext cx="2836800" cy="6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38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410"/>
    </mc:Choice>
    <mc:Fallback xmlns="">
      <p:transition spd="slow" advTm="108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Engineering Laboratory of the university of Maryland established SEL model.</a:t>
            </a:r>
          </a:p>
          <a:p>
            <a:r>
              <a:rPr lang="en-US" dirty="0"/>
              <a:t>E = 1.4 L</a:t>
            </a:r>
            <a:r>
              <a:rPr lang="en-US" baseline="30000" dirty="0"/>
              <a:t>0.93</a:t>
            </a:r>
          </a:p>
          <a:p>
            <a:r>
              <a:rPr lang="en-US" dirty="0"/>
              <a:t>D = 4.6 L</a:t>
            </a:r>
            <a:r>
              <a:rPr lang="en-US" baseline="30000" dirty="0"/>
              <a:t>0.26</a:t>
            </a:r>
          </a:p>
          <a:p>
            <a:r>
              <a:rPr lang="en-US" dirty="0"/>
              <a:t>Effort (E in Person-months), duration (D, in months) are calculated from the number of lines of code (L, in thousands of lines) used as a predictor.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66160" y="2732400"/>
              <a:ext cx="5519160" cy="1866600"/>
            </p14:xfrm>
          </p:contentPart>
        </mc:Choice>
        <mc:Fallback xmlns=""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6800" y="2723040"/>
                <a:ext cx="5537880" cy="18853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70B11A6-94F9-3877-DF9F-E590F7A0388F}"/>
                  </a:ext>
                </a:extLst>
              </p14:cNvPr>
              <p14:cNvContentPartPr/>
              <p14:nvPr/>
            </p14:nvContentPartPr>
            <p14:xfrm>
              <a:off x="-896018" y="1847094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70B11A6-94F9-3877-DF9F-E590F7A0388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904658" y="183845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7450ADF-246B-360A-1011-3EBBF8611753}"/>
                  </a:ext>
                </a:extLst>
              </p14:cNvPr>
              <p14:cNvContentPartPr/>
              <p14:nvPr/>
            </p14:nvContentPartPr>
            <p14:xfrm>
              <a:off x="215302" y="1081374"/>
              <a:ext cx="1197720" cy="388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7450ADF-246B-360A-1011-3EBBF861175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6662" y="1072734"/>
                <a:ext cx="1215360" cy="5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586934B0-EA54-B9FF-2227-50D8BC4E9190}"/>
              </a:ext>
            </a:extLst>
          </p:cNvPr>
          <p:cNvGrpSpPr/>
          <p:nvPr/>
        </p:nvGrpSpPr>
        <p:grpSpPr>
          <a:xfrm>
            <a:off x="8490262" y="6372654"/>
            <a:ext cx="9720" cy="360"/>
            <a:chOff x="8490262" y="6372654"/>
            <a:chExt cx="9720" cy="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B0DE4B6-CC6B-21B6-EC22-5D81A03F8F0F}"/>
                    </a:ext>
                  </a:extLst>
                </p14:cNvPr>
                <p14:cNvContentPartPr/>
                <p14:nvPr/>
              </p14:nvContentPartPr>
              <p14:xfrm>
                <a:off x="8498182" y="6372654"/>
                <a:ext cx="1800" cy="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B0DE4B6-CC6B-21B6-EC22-5D81A03F8F0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489182" y="6363654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CE1E1A0-E05A-7470-C6C5-471A3EBFDEF5}"/>
                    </a:ext>
                  </a:extLst>
                </p14:cNvPr>
                <p14:cNvContentPartPr/>
                <p14:nvPr/>
              </p14:nvContentPartPr>
              <p14:xfrm>
                <a:off x="8490262" y="6372654"/>
                <a:ext cx="360" cy="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CE1E1A0-E05A-7470-C6C5-471A3EBFDEF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481622" y="636365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87F7BB-52FC-4E7F-5E23-A76A1D510DB3}"/>
                  </a:ext>
                </a:extLst>
              </p14:cNvPr>
              <p14:cNvContentPartPr/>
              <p14:nvPr/>
            </p14:nvContentPartPr>
            <p14:xfrm>
              <a:off x="-1922738" y="1837734"/>
              <a:ext cx="360" cy="3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87F7BB-52FC-4E7F-5E23-A76A1D510DB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1931378" y="182909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3B9F7E0E-830A-167C-E0EB-A423D5DC6538}"/>
                  </a:ext>
                </a:extLst>
              </p14:cNvPr>
              <p14:cNvContentPartPr/>
              <p14:nvPr/>
            </p14:nvContentPartPr>
            <p14:xfrm>
              <a:off x="5782" y="352014"/>
              <a:ext cx="1958400" cy="10306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3B9F7E0E-830A-167C-E0EB-A423D5DC653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3218" y="343014"/>
                <a:ext cx="1976040" cy="104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80B681B1-4C66-7EB5-A82B-8365904456F0}"/>
              </a:ext>
            </a:extLst>
          </p:cNvPr>
          <p:cNvGrpSpPr/>
          <p:nvPr/>
        </p:nvGrpSpPr>
        <p:grpSpPr>
          <a:xfrm>
            <a:off x="762862" y="2044014"/>
            <a:ext cx="5098320" cy="1371960"/>
            <a:chOff x="762862" y="2044014"/>
            <a:chExt cx="5098320" cy="137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0B11814-CAD3-EC62-65D5-858B31E2748A}"/>
                    </a:ext>
                  </a:extLst>
                </p14:cNvPr>
                <p14:cNvContentPartPr/>
                <p14:nvPr/>
              </p14:nvContentPartPr>
              <p14:xfrm>
                <a:off x="1248142" y="2274414"/>
                <a:ext cx="1962720" cy="5533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0B11814-CAD3-EC62-65D5-858B31E2748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39502" y="2265414"/>
                  <a:ext cx="1980360" cy="5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7A454F5-52A4-8194-0121-A137DD177532}"/>
                    </a:ext>
                  </a:extLst>
                </p14:cNvPr>
                <p14:cNvContentPartPr/>
                <p14:nvPr/>
              </p14:nvContentPartPr>
              <p14:xfrm>
                <a:off x="762862" y="2807214"/>
                <a:ext cx="2634480" cy="6087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7A454F5-52A4-8194-0121-A137DD17753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53862" y="2798574"/>
                  <a:ext cx="2652120" cy="62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D860C16-0CD6-6EA3-D284-457CF96A6771}"/>
                    </a:ext>
                  </a:extLst>
                </p14:cNvPr>
                <p14:cNvContentPartPr/>
                <p14:nvPr/>
              </p14:nvContentPartPr>
              <p14:xfrm>
                <a:off x="3200062" y="2044014"/>
                <a:ext cx="2088720" cy="6184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D860C16-0CD6-6EA3-D284-457CF96A677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91422" y="2035014"/>
                  <a:ext cx="2106360" cy="63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0251A96-AE3F-947A-AC03-BB25E59C9756}"/>
                    </a:ext>
                  </a:extLst>
                </p14:cNvPr>
                <p14:cNvContentPartPr/>
                <p14:nvPr/>
              </p14:nvContentPartPr>
              <p14:xfrm>
                <a:off x="4198342" y="2487174"/>
                <a:ext cx="1662840" cy="7236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0251A96-AE3F-947A-AC03-BB25E59C975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89342" y="2478534"/>
                  <a:ext cx="1680480" cy="741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3678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347"/>
    </mc:Choice>
    <mc:Fallback xmlns="">
      <p:transition spd="slow" advTm="1043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Static, Multivariable Models(</a:t>
            </a:r>
            <a:r>
              <a:rPr lang="en-US" dirty="0" err="1"/>
              <a:t>Walston</a:t>
            </a:r>
            <a:r>
              <a:rPr lang="en-US" dirty="0"/>
              <a:t>-Felix model 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These models are often based on equation (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r>
              <a:rPr lang="en-US" dirty="0"/>
              <a:t>they actually depend on several variables representing various aspects of the software</a:t>
            </a:r>
            <a:br>
              <a:rPr lang="en-US" dirty="0"/>
            </a:br>
            <a:r>
              <a:rPr lang="en-US" dirty="0"/>
              <a:t>development environment, for example method used, user participation, customer oriented changes, memory constraints, etc.</a:t>
            </a:r>
          </a:p>
          <a:p>
            <a:r>
              <a:rPr lang="en-US" dirty="0"/>
              <a:t>E = 5.3 L </a:t>
            </a:r>
            <a:r>
              <a:rPr lang="en-US" baseline="30000" dirty="0"/>
              <a:t>0.91</a:t>
            </a:r>
          </a:p>
          <a:p>
            <a:r>
              <a:rPr lang="en-US" dirty="0"/>
              <a:t>D = 4.1 L </a:t>
            </a:r>
            <a:r>
              <a:rPr lang="en-US" baseline="30000" dirty="0"/>
              <a:t>0.36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93160" y="1884240"/>
              <a:ext cx="7438680" cy="3063240"/>
            </p14:xfrm>
          </p:contentPart>
        </mc:Choice>
        <mc:Fallback xmlns=""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3800" y="1874880"/>
                <a:ext cx="7457400" cy="30819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BFB328C-0CC6-FBBD-7AE0-4B28ABB252A3}"/>
                  </a:ext>
                </a:extLst>
              </p14:cNvPr>
              <p14:cNvContentPartPr/>
              <p14:nvPr/>
            </p14:nvContentPartPr>
            <p14:xfrm>
              <a:off x="1548382" y="543534"/>
              <a:ext cx="4748040" cy="2962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BFB328C-0CC6-FBBD-7AE0-4B28ABB252A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39742" y="534534"/>
                <a:ext cx="476568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7F4BF1B-F283-8086-9CFC-3AA60B6224E5}"/>
                  </a:ext>
                </a:extLst>
              </p14:cNvPr>
              <p14:cNvContentPartPr/>
              <p14:nvPr/>
            </p14:nvContentPartPr>
            <p14:xfrm>
              <a:off x="3993142" y="1639374"/>
              <a:ext cx="4587840" cy="4788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7F4BF1B-F283-8086-9CFC-3AA60B6224E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84502" y="1630374"/>
                <a:ext cx="4605480" cy="4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D8510B2-14C0-E42B-12DD-6D2BABE3E07D}"/>
                  </a:ext>
                </a:extLst>
              </p14:cNvPr>
              <p14:cNvContentPartPr/>
              <p14:nvPr/>
            </p14:nvContentPartPr>
            <p14:xfrm>
              <a:off x="2425702" y="2668254"/>
              <a:ext cx="513288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D8510B2-14C0-E42B-12DD-6D2BABE3E07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16702" y="2659614"/>
                <a:ext cx="51505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498F446-1171-C475-7F63-B4E64C68DAF7}"/>
                  </a:ext>
                </a:extLst>
              </p14:cNvPr>
              <p14:cNvContentPartPr/>
              <p14:nvPr/>
            </p14:nvContentPartPr>
            <p14:xfrm>
              <a:off x="3470782" y="3256134"/>
              <a:ext cx="4831200" cy="226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498F446-1171-C475-7F63-B4E64C68DAF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462142" y="3247134"/>
                <a:ext cx="4848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64C5D80-94F1-47C2-B41B-DAEB467F4EE0}"/>
                  </a:ext>
                </a:extLst>
              </p14:cNvPr>
              <p14:cNvContentPartPr/>
              <p14:nvPr/>
            </p14:nvContentPartPr>
            <p14:xfrm>
              <a:off x="621382" y="3858774"/>
              <a:ext cx="2412360" cy="8334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64C5D80-94F1-47C2-B41B-DAEB467F4EE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12382" y="3849774"/>
                <a:ext cx="2430000" cy="85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416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079"/>
    </mc:Choice>
    <mc:Fallback xmlns="">
      <p:transition spd="slow" advTm="76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Compare the </a:t>
            </a:r>
            <a:r>
              <a:rPr lang="en-US" dirty="0" err="1"/>
              <a:t>Walston</a:t>
            </a:r>
            <a:r>
              <a:rPr lang="en-US" dirty="0"/>
              <a:t>-Felix model with the SEL model on a software development expected to involve 8 person-years of effort.</a:t>
            </a:r>
            <a:br>
              <a:rPr lang="en-US" dirty="0"/>
            </a:br>
            <a:endParaRPr lang="en-US" dirty="0"/>
          </a:p>
          <a:p>
            <a:r>
              <a:rPr lang="en-US" dirty="0"/>
              <a:t>Software Project Planning</a:t>
            </a:r>
            <a:br>
              <a:rPr lang="en-US" dirty="0"/>
            </a:br>
            <a:r>
              <a:rPr lang="en-US" dirty="0"/>
              <a:t>(a) Calculate the number of lines of source code that can be produced.</a:t>
            </a:r>
            <a:br>
              <a:rPr lang="en-US" dirty="0"/>
            </a:br>
            <a:r>
              <a:rPr lang="en-US" dirty="0"/>
              <a:t>(b)Calculate the duration of the development.</a:t>
            </a:r>
            <a:br>
              <a:rPr lang="en-US" dirty="0"/>
            </a:br>
            <a:r>
              <a:rPr lang="en-US" dirty="0"/>
              <a:t>(c)Calculate the productivity in LOC/PY</a:t>
            </a:r>
            <a:br>
              <a:rPr lang="en-US" dirty="0"/>
            </a:br>
            <a:r>
              <a:rPr lang="en-US" dirty="0"/>
              <a:t>(d)Calculate the average manning</a:t>
            </a:r>
            <a:br>
              <a:rPr lang="en-US" dirty="0"/>
            </a:b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0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625"/>
    </mc:Choice>
    <mc:Fallback xmlns="">
      <p:transition spd="slow" advTm="876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2125" x="7134225" y="2822575"/>
          <p14:tracePt t="32175" x="7126288" y="2822575"/>
          <p14:tracePt t="32195" x="7089775" y="2813050"/>
          <p14:tracePt t="32217" x="7018338" y="2803525"/>
          <p14:tracePt t="32238" x="6938963" y="2803525"/>
          <p14:tracePt t="32242" x="6875463" y="2803525"/>
          <p14:tracePt t="32258" x="6742113" y="2803525"/>
          <p14:tracePt t="32279" x="6581775" y="2803525"/>
          <p14:tracePt t="32300" x="6303963" y="2803525"/>
          <p14:tracePt t="32321" x="5965825" y="2803525"/>
          <p14:tracePt t="32342" x="5751513" y="2803525"/>
          <p14:tracePt t="32363" x="5456238" y="2803525"/>
          <p14:tracePt t="32384" x="5214938" y="2803525"/>
          <p14:tracePt t="32404" x="5089525" y="2803525"/>
          <p14:tracePt t="32425" x="5027613" y="2803525"/>
          <p14:tracePt t="32446" x="5010150" y="2803525"/>
          <p14:tracePt t="32467" x="5000625" y="2803525"/>
          <p14:tracePt t="32488" x="4965700" y="2803525"/>
          <p14:tracePt t="32509" x="4857750" y="2786063"/>
          <p14:tracePt t="32529" x="4643438" y="2776538"/>
          <p14:tracePt t="32550" x="4491038" y="2751138"/>
          <p14:tracePt t="32571" x="4286250" y="2705100"/>
          <p14:tracePt t="32592" x="4197350" y="2687638"/>
          <p14:tracePt t="32613" x="4143375" y="2687638"/>
          <p14:tracePt t="32634" x="4133850" y="2687638"/>
          <p14:tracePt t="32714" x="4125913" y="2687638"/>
          <p14:tracePt t="32722" x="4108450" y="2679700"/>
          <p14:tracePt t="32741" x="4098925" y="2679700"/>
          <p14:tracePt t="32758" x="4071938" y="2670175"/>
          <p14:tracePt t="32779" x="4054475" y="2660650"/>
          <p14:tracePt t="32801" x="4037013" y="2660650"/>
          <p14:tracePt t="32821" x="4027488" y="2660650"/>
          <p14:tracePt t="33059" x="4044950" y="2660650"/>
          <p14:tracePt t="33075" x="4054475" y="2660650"/>
          <p14:tracePt t="33082" x="4062413" y="2660650"/>
          <p14:tracePt t="33092" x="4071938" y="2652713"/>
          <p14:tracePt t="33250" x="4081463" y="2652713"/>
          <p14:tracePt t="33276" x="4081463" y="2633663"/>
          <p14:tracePt t="33290" x="4081463" y="2625725"/>
          <p14:tracePt t="33300" x="4081463" y="2608263"/>
          <p14:tracePt t="33320" x="4044950" y="2571750"/>
          <p14:tracePt t="33341" x="4037013" y="2562225"/>
          <p14:tracePt t="33426" x="4054475" y="2562225"/>
          <p14:tracePt t="33434" x="4089400" y="2554288"/>
          <p14:tracePt t="33446" x="4143375" y="2544763"/>
          <p14:tracePt t="33467" x="4357688" y="2544763"/>
          <p14:tracePt t="33488" x="4562475" y="2544763"/>
          <p14:tracePt t="33508" x="4608513" y="2544763"/>
          <p14:tracePt t="33529" x="4616450" y="2544763"/>
          <p14:tracePt t="33594" x="4608513" y="2544763"/>
          <p14:tracePt t="33602" x="4581525" y="2544763"/>
          <p14:tracePt t="33612" x="4545013" y="2544763"/>
          <p14:tracePt t="33633" x="4367213" y="2527300"/>
          <p14:tracePt t="33654" x="4295775" y="2509838"/>
          <p14:tracePt t="33675" x="4276725" y="2509838"/>
          <p14:tracePt t="33730" x="4286250" y="2509838"/>
          <p14:tracePt t="33738" x="4303713" y="2509838"/>
          <p14:tracePt t="33746" x="4322763" y="2509838"/>
          <p14:tracePt t="33758" x="4348163" y="2509838"/>
          <p14:tracePt t="33779" x="4402138" y="2509838"/>
          <p14:tracePt t="33800" x="4411663" y="2509838"/>
          <p14:tracePt t="34034" x="4411663" y="2517775"/>
          <p14:tracePt t="34042" x="4411663" y="2527300"/>
          <p14:tracePt t="34050" x="4402138" y="2544763"/>
          <p14:tracePt t="34071" x="4384675" y="2554288"/>
          <p14:tracePt t="34537" x="4394200" y="2554288"/>
          <p14:tracePt t="34553" x="4402138" y="2554288"/>
          <p14:tracePt t="37459" x="4394200" y="2554288"/>
          <p14:tracePt t="37466" x="4367213" y="2581275"/>
          <p14:tracePt t="37474" x="4322763" y="2625725"/>
          <p14:tracePt t="37487" x="4268788" y="2679700"/>
          <p14:tracePt t="37508" x="4062413" y="2901950"/>
          <p14:tracePt t="37529" x="3894138" y="3062288"/>
          <p14:tracePt t="37550" x="3670300" y="3259138"/>
          <p14:tracePt t="37570" x="3509963" y="3375025"/>
          <p14:tracePt t="37591" x="3429000" y="3438525"/>
          <p14:tracePt t="37612" x="3276600" y="3500438"/>
          <p14:tracePt t="37633" x="3179763" y="3544888"/>
          <p14:tracePt t="37654" x="3017838" y="3608388"/>
          <p14:tracePt t="37675" x="2911475" y="3643313"/>
          <p14:tracePt t="37695" x="2874963" y="3660775"/>
          <p14:tracePt t="37716" x="2840038" y="3687763"/>
          <p14:tracePt t="37737" x="2803525" y="3705225"/>
          <p14:tracePt t="37742" x="2776538" y="3724275"/>
          <p14:tracePt t="37758" x="2670175" y="3803650"/>
          <p14:tracePt t="37779" x="2374900" y="4037013"/>
          <p14:tracePt t="37799" x="2054225" y="4276725"/>
          <p14:tracePt t="37820" x="1490663" y="4741863"/>
          <p14:tracePt t="37841" x="1000125" y="5153025"/>
          <p14:tracePt t="37862" x="785813" y="5375275"/>
          <p14:tracePt t="37883" x="581025" y="5661025"/>
          <p14:tracePt t="37904" x="473075" y="5822950"/>
          <p14:tracePt t="37924" x="446088" y="5848350"/>
          <p14:tracePt t="38138" x="446088" y="5840413"/>
          <p14:tracePt t="38148" x="446088" y="5813425"/>
          <p14:tracePt t="38158" x="446088" y="5768975"/>
          <p14:tracePt t="38175" x="446088" y="5643563"/>
          <p14:tracePt t="38195" x="438150" y="5367338"/>
          <p14:tracePt t="38216" x="393700" y="5180013"/>
          <p14:tracePt t="38237" x="347663" y="4902200"/>
          <p14:tracePt t="38258" x="303213" y="4679950"/>
          <p14:tracePt t="38278" x="285750" y="4562475"/>
          <p14:tracePt t="38299" x="268288" y="4500563"/>
          <p14:tracePt t="38320" x="268288" y="4483100"/>
          <p14:tracePt t="38341" x="268288" y="4473575"/>
          <p14:tracePt t="38362" x="268288" y="4465638"/>
          <p14:tracePt t="38383" x="268288" y="4446588"/>
          <p14:tracePt t="38404" x="268288" y="4419600"/>
          <p14:tracePt t="38425" x="268288" y="4394200"/>
          <p14:tracePt t="38445" x="276225" y="4348163"/>
          <p14:tracePt t="38466" x="285750" y="4303713"/>
          <p14:tracePt t="38487" x="295275" y="4286250"/>
          <p14:tracePt t="38508" x="295275" y="4259263"/>
          <p14:tracePt t="38529" x="322263" y="4197350"/>
          <p14:tracePt t="38549" x="347663" y="4143375"/>
          <p14:tracePt t="38570" x="393700" y="4017963"/>
          <p14:tracePt t="38591" x="465138" y="3902075"/>
          <p14:tracePt t="38612" x="615950" y="3670300"/>
          <p14:tracePt t="38633" x="731838" y="3500438"/>
          <p14:tracePt t="38653" x="884238" y="3259138"/>
          <p14:tracePt t="38674" x="965200" y="3044825"/>
          <p14:tracePt t="38695" x="1000125" y="2946400"/>
          <p14:tracePt t="38716" x="1009650" y="2894013"/>
          <p14:tracePt t="38737" x="1009650" y="2884488"/>
          <p14:tracePt t="38962" x="1009650" y="2894013"/>
          <p14:tracePt t="38971" x="1009650" y="2901950"/>
          <p14:tracePt t="38978" x="1009650" y="2919413"/>
          <p14:tracePt t="38987" x="1009650" y="2946400"/>
          <p14:tracePt t="39007" x="1009650" y="3017838"/>
          <p14:tracePt t="39028" x="1036638" y="3133725"/>
          <p14:tracePt t="39049" x="1054100" y="3224213"/>
          <p14:tracePt t="39070" x="1062038" y="3276600"/>
          <p14:tracePt t="39091" x="1089025" y="3384550"/>
          <p14:tracePt t="39112" x="1108075" y="3473450"/>
          <p14:tracePt t="39133" x="1108075" y="3544888"/>
          <p14:tracePt t="39153" x="1108075" y="3581400"/>
          <p14:tracePt t="39378" x="1108075" y="3589338"/>
          <p14:tracePt t="39386" x="1108075" y="3598863"/>
          <p14:tracePt t="39403" x="1108075" y="3643313"/>
          <p14:tracePt t="39424" x="1108075" y="3714750"/>
          <p14:tracePt t="39445" x="1108075" y="3840163"/>
          <p14:tracePt t="39466" x="1108075" y="3938588"/>
          <p14:tracePt t="39486" x="1108075" y="3973513"/>
          <p14:tracePt t="39507" x="1108075" y="4027488"/>
          <p14:tracePt t="39529" x="1108075" y="4044950"/>
          <p14:tracePt t="39549" x="1108075" y="4081463"/>
          <p14:tracePt t="39570" x="1116013" y="4108450"/>
          <p14:tracePt t="39618" x="1116013" y="4116388"/>
          <p14:tracePt t="39642" x="1125538" y="4133850"/>
          <p14:tracePt t="39654" x="1125538" y="4143375"/>
          <p14:tracePt t="39674" x="1133475" y="4214813"/>
          <p14:tracePt t="39695" x="1143000" y="4251325"/>
          <p14:tracePt t="39716" x="1152525" y="4303713"/>
          <p14:tracePt t="39737" x="1152525" y="4348163"/>
          <p14:tracePt t="39758" x="1152525" y="4367213"/>
          <p14:tracePt t="39778" x="1152525" y="4419600"/>
          <p14:tracePt t="39799" x="1152525" y="4456113"/>
          <p14:tracePt t="39820" x="1152525" y="4527550"/>
          <p14:tracePt t="39841" x="1152525" y="4562475"/>
          <p14:tracePt t="39861" x="1152525" y="4598988"/>
          <p14:tracePt t="39882" x="1152525" y="4616450"/>
          <p14:tracePt t="39903" x="1152525" y="4625975"/>
          <p14:tracePt t="39924" x="1152525" y="4652963"/>
          <p14:tracePt t="39945" x="1152525" y="4679950"/>
          <p14:tracePt t="39966" x="1143000" y="4714875"/>
          <p14:tracePt t="39986" x="1133475" y="4768850"/>
          <p14:tracePt t="40007" x="1125538" y="4813300"/>
          <p14:tracePt t="40028" x="1116013" y="4848225"/>
          <p14:tracePt t="40211" x="1116013" y="4857750"/>
          <p14:tracePt t="40226" x="1116013" y="4875213"/>
          <p14:tracePt t="40234" x="1116013" y="4894263"/>
          <p14:tracePt t="40242" x="1116013" y="4902200"/>
          <p14:tracePt t="40257" x="1116013" y="4946650"/>
          <p14:tracePt t="40278" x="1116013" y="5000625"/>
          <p14:tracePt t="40299" x="1125538" y="5037138"/>
          <p14:tracePt t="40320" x="1125538" y="5054600"/>
          <p14:tracePt t="42178" x="1125538" y="5045075"/>
          <p14:tracePt t="42202" x="1133475" y="5045075"/>
          <p14:tracePt t="42242" x="1143000" y="5037138"/>
          <p14:tracePt t="42780" x="1143000" y="5027613"/>
          <p14:tracePt t="42786" x="1152525" y="5018088"/>
          <p14:tracePt t="42799" x="1152525" y="5010150"/>
          <p14:tracePt t="42819" x="1152525" y="4991100"/>
          <p14:tracePt t="42840" x="1160463" y="4965700"/>
          <p14:tracePt t="42861" x="1160463" y="4938713"/>
          <p14:tracePt t="42882" x="1179513" y="4894263"/>
          <p14:tracePt t="42903" x="1187450" y="4857750"/>
          <p14:tracePt t="42924" x="1214438" y="4803775"/>
          <p14:tracePt t="42945" x="1231900" y="4759325"/>
          <p14:tracePt t="42965" x="1250950" y="4705350"/>
          <p14:tracePt t="42986" x="1268413" y="4670425"/>
          <p14:tracePt t="43028" x="1276350" y="4652963"/>
          <p14:tracePt t="43266" x="1285875" y="4633913"/>
          <p14:tracePt t="43282" x="1285875" y="4625975"/>
          <p14:tracePt t="43290" x="1303338" y="4616450"/>
          <p14:tracePt t="43299" x="1312863" y="4608513"/>
          <p14:tracePt t="43319" x="1347788" y="4589463"/>
          <p14:tracePt t="43340" x="1428750" y="4537075"/>
          <p14:tracePt t="43361" x="1536700" y="4483100"/>
          <p14:tracePt t="43381" x="1571625" y="4456113"/>
          <p14:tracePt t="43402" x="1598613" y="4438650"/>
          <p14:tracePt t="43423" x="1608138" y="4429125"/>
          <p14:tracePt t="43444" x="1608138" y="4419600"/>
          <p14:tracePt t="43465" x="1625600" y="4402138"/>
          <p14:tracePt t="43485" x="1625600" y="4384675"/>
          <p14:tracePt t="43506" x="1633538" y="4375150"/>
          <p14:tracePt t="43527" x="1652588" y="4340225"/>
          <p14:tracePt t="43548" x="1704975" y="4259263"/>
          <p14:tracePt t="43569" x="1751013" y="4214813"/>
          <p14:tracePt t="43590" x="1776413" y="4187825"/>
          <p14:tracePt t="43610" x="1812925" y="4160838"/>
          <p14:tracePt t="43631" x="1839913" y="4133850"/>
          <p14:tracePt t="43652" x="1857375" y="4125913"/>
          <p14:tracePt t="50842" x="1866900" y="4116388"/>
          <p14:tracePt t="50850" x="1874838" y="4108450"/>
          <p14:tracePt t="50860" x="1901825" y="4089400"/>
          <p14:tracePt t="50880" x="1938338" y="4062413"/>
          <p14:tracePt t="50901" x="1982788" y="4037013"/>
          <p14:tracePt t="50922" x="2017713" y="4017963"/>
          <p14:tracePt t="50944" x="2081213" y="4017963"/>
          <p14:tracePt t="50965" x="2125663" y="4017963"/>
          <p14:tracePt t="51138" x="2133600" y="4017963"/>
          <p14:tracePt t="51146" x="2143125" y="4017963"/>
          <p14:tracePt t="51154" x="2152650" y="4027488"/>
          <p14:tracePt t="51172" x="2170113" y="4027488"/>
          <p14:tracePt t="51193" x="2197100" y="4037013"/>
          <p14:tracePt t="51330" x="2187575" y="4027488"/>
          <p14:tracePt t="51353" x="2187575" y="4017963"/>
          <p14:tracePt t="51377" x="2179638" y="4017963"/>
          <p14:tracePt t="51417" x="2170113" y="4017963"/>
          <p14:tracePt t="51425" x="2160588" y="4010025"/>
          <p14:tracePt t="51450" x="2152650" y="4000500"/>
          <p14:tracePt t="51474" x="2133600" y="4000500"/>
          <p14:tracePt t="51491" x="2125663" y="3990975"/>
          <p14:tracePt t="51498" x="2125663" y="3983038"/>
          <p14:tracePt t="51514" x="2116138" y="3983038"/>
          <p14:tracePt t="51730" x="2116138" y="3965575"/>
          <p14:tracePt t="51762" x="2125663" y="3956050"/>
          <p14:tracePt t="52362" x="2143125" y="3946525"/>
          <p14:tracePt t="52434" x="2143125" y="3938588"/>
          <p14:tracePt t="52818" x="2152650" y="3938588"/>
          <p14:tracePt t="52834" x="2170113" y="3938588"/>
          <p14:tracePt t="52842" x="2187575" y="3929063"/>
          <p14:tracePt t="52859" x="2205038" y="3919538"/>
          <p14:tracePt t="52881" x="2251075" y="3902075"/>
          <p14:tracePt t="52901" x="2438400" y="3857625"/>
          <p14:tracePt t="52922" x="2687638" y="3830638"/>
          <p14:tracePt t="52943" x="2803525" y="3830638"/>
          <p14:tracePt t="52964" x="2857500" y="3830638"/>
          <p14:tracePt t="52984" x="2867025" y="3830638"/>
          <p14:tracePt t="53258" x="2874963" y="3830638"/>
          <p14:tracePt t="53266" x="2884488" y="3822700"/>
          <p14:tracePt t="53282" x="2894013" y="3813175"/>
          <p14:tracePt t="53297" x="2938463" y="3786188"/>
          <p14:tracePt t="53318" x="2982913" y="3776663"/>
          <p14:tracePt t="53322" x="2990850" y="3768725"/>
          <p14:tracePt t="53339" x="3000375" y="3768725"/>
          <p14:tracePt t="53555" x="3009900" y="3768725"/>
          <p14:tracePt t="53602" x="3017838" y="3768725"/>
          <p14:tracePt t="53627" x="3027363" y="3768725"/>
          <p14:tracePt t="53634" x="3036888" y="3768725"/>
          <p14:tracePt t="53651" x="3054350" y="3768725"/>
          <p14:tracePt t="53672" x="3089275" y="3768725"/>
          <p14:tracePt t="53693" x="3170238" y="3768725"/>
          <p14:tracePt t="53714" x="3322638" y="3768725"/>
          <p14:tracePt t="53734" x="3446463" y="3768725"/>
          <p14:tracePt t="53756" x="3670300" y="3768725"/>
          <p14:tracePt t="53776" x="3830638" y="3768725"/>
          <p14:tracePt t="53797" x="4089400" y="3768725"/>
          <p14:tracePt t="53818" x="4340225" y="3768725"/>
          <p14:tracePt t="53839" x="4446588" y="3768725"/>
          <p14:tracePt t="53859" x="4527550" y="3768725"/>
          <p14:tracePt t="53881" x="4572000" y="3768725"/>
          <p14:tracePt t="53901" x="4598988" y="3768725"/>
          <p14:tracePt t="53922" x="4643438" y="3759200"/>
          <p14:tracePt t="53943" x="4679950" y="3751263"/>
          <p14:tracePt t="53964" x="4741863" y="3732213"/>
          <p14:tracePt t="53985" x="4867275" y="3732213"/>
          <p14:tracePt t="54005" x="5133975" y="3732213"/>
          <p14:tracePt t="54026" x="5510213" y="3679825"/>
          <p14:tracePt t="54047" x="5732463" y="3660775"/>
          <p14:tracePt t="54068" x="5965825" y="3625850"/>
          <p14:tracePt t="54088" x="6010275" y="3616325"/>
          <p14:tracePt t="54163" x="6018213" y="3616325"/>
          <p14:tracePt t="54306" x="6027738" y="3616325"/>
          <p14:tracePt t="54314" x="6037263" y="3616325"/>
          <p14:tracePt t="54322" x="6045200" y="3616325"/>
          <p14:tracePt t="54339" x="6108700" y="3616325"/>
          <p14:tracePt t="54359" x="6224588" y="3616325"/>
          <p14:tracePt t="54380" x="6438900" y="3633788"/>
          <p14:tracePt t="54401" x="6661150" y="3633788"/>
          <p14:tracePt t="54422" x="6769100" y="3633788"/>
          <p14:tracePt t="54443" x="6831013" y="3633788"/>
          <p14:tracePt t="54594" x="6831013" y="3643313"/>
          <p14:tracePt t="54602" x="6804025" y="3652838"/>
          <p14:tracePt t="54611" x="6777038" y="3652838"/>
          <p14:tracePt t="54630" x="6697663" y="3687763"/>
          <p14:tracePt t="54651" x="6340475" y="3741738"/>
          <p14:tracePt t="54672" x="5795963" y="3768725"/>
          <p14:tracePt t="54693" x="4652963" y="3768725"/>
          <p14:tracePt t="54713" x="3179763" y="3768725"/>
          <p14:tracePt t="54734" x="2268538" y="3768725"/>
          <p14:tracePt t="54755" x="1250950" y="3768725"/>
          <p14:tracePt t="54776" x="955675" y="3768725"/>
          <p14:tracePt t="54797" x="857250" y="3768725"/>
          <p14:tracePt t="54817" x="847725" y="3768725"/>
          <p14:tracePt t="54838" x="839788" y="3776663"/>
          <p14:tracePt t="54859" x="803275" y="3786188"/>
          <p14:tracePt t="54881" x="714375" y="3803650"/>
          <p14:tracePt t="54901" x="598488" y="3822700"/>
          <p14:tracePt t="54922" x="446088" y="3822700"/>
          <p14:tracePt t="54943" x="322263" y="3822700"/>
          <p14:tracePt t="54963" x="152400" y="3848100"/>
          <p14:tracePt t="54984" x="107950" y="3857625"/>
          <p14:tracePt t="55005" x="80963" y="3867150"/>
          <p14:tracePt t="55047" x="71438" y="3875088"/>
          <p14:tracePt t="55091" x="71438" y="3884613"/>
          <p14:tracePt t="55099" x="71438" y="3894138"/>
          <p14:tracePt t="55109" x="71438" y="3911600"/>
          <p14:tracePt t="55131" x="80963" y="3946525"/>
          <p14:tracePt t="55151" x="107950" y="3983038"/>
          <p14:tracePt t="55172" x="142875" y="4017963"/>
          <p14:tracePt t="55193" x="160338" y="4027488"/>
          <p14:tracePt t="55214" x="179388" y="4037013"/>
          <p14:tracePt t="55234" x="196850" y="4044950"/>
          <p14:tracePt t="55255" x="204788" y="4054475"/>
          <p14:tracePt t="55276" x="223838" y="4062413"/>
          <p14:tracePt t="55297" x="241300" y="4062413"/>
          <p14:tracePt t="55317" x="250825" y="4071938"/>
          <p14:tracePt t="55338" x="303213" y="4089400"/>
          <p14:tracePt t="55359" x="384175" y="4098925"/>
          <p14:tracePt t="55380" x="581025" y="4098925"/>
          <p14:tracePt t="55401" x="803275" y="4098925"/>
          <p14:tracePt t="55422" x="1196975" y="4098925"/>
          <p14:tracePt t="55443" x="1687513" y="4098925"/>
          <p14:tracePt t="55464" x="1982788" y="4098925"/>
          <p14:tracePt t="55484" x="2295525" y="4098925"/>
          <p14:tracePt t="55505" x="2401888" y="4098925"/>
          <p14:tracePt t="55526" x="2419350" y="4098925"/>
          <p14:tracePt t="55570" x="2428875" y="4098925"/>
          <p14:tracePt t="55588" x="2446338" y="4098925"/>
          <p14:tracePt t="55609" x="2465388" y="4098925"/>
          <p14:tracePt t="55668" x="2482850" y="4098925"/>
          <p14:tracePt t="55677" x="2509838" y="4098925"/>
          <p14:tracePt t="55693" x="2598738" y="4098925"/>
          <p14:tracePt t="55713" x="2813050" y="4098925"/>
          <p14:tracePt t="55734" x="3009900" y="4098925"/>
          <p14:tracePt t="55755" x="3205163" y="4098925"/>
          <p14:tracePt t="55776" x="3303588" y="4098925"/>
          <p14:tracePt t="55797" x="3384550" y="4098925"/>
          <p14:tracePt t="55842" x="3394075" y="4098925"/>
          <p14:tracePt t="55882" x="3394075" y="4089400"/>
          <p14:tracePt t="58162" x="3375025" y="4089400"/>
          <p14:tracePt t="58170" x="3357563" y="4089400"/>
          <p14:tracePt t="58178" x="3330575" y="4089400"/>
          <p14:tracePt t="58193" x="3295650" y="4089400"/>
          <p14:tracePt t="58213" x="3179763" y="4089400"/>
          <p14:tracePt t="58234" x="3009900" y="4089400"/>
          <p14:tracePt t="58254" x="2884488" y="4089400"/>
          <p14:tracePt t="58276" x="2705100" y="4108450"/>
          <p14:tracePt t="58297" x="2581275" y="4143375"/>
          <p14:tracePt t="58317" x="2401888" y="4179888"/>
          <p14:tracePt t="58338" x="2286000" y="4205288"/>
          <p14:tracePt t="58359" x="2276475" y="4205288"/>
          <p14:tracePt t="58379" x="2259013" y="4205288"/>
          <p14:tracePt t="58400" x="2251075" y="4214813"/>
          <p14:tracePt t="58421" x="2214563" y="4251325"/>
          <p14:tracePt t="58442" x="2143125" y="4322763"/>
          <p14:tracePt t="58463" x="2108200" y="4357688"/>
          <p14:tracePt t="58484" x="2081213" y="4394200"/>
          <p14:tracePt t="58504" x="2081213" y="4402138"/>
          <p14:tracePt t="58525" x="2081213" y="4419600"/>
          <p14:tracePt t="58546" x="2081213" y="4429125"/>
          <p14:tracePt t="58642" x="2081213" y="4438650"/>
          <p14:tracePt t="58700" x="2081213" y="4446588"/>
          <p14:tracePt t="58778" x="2081213" y="4456113"/>
          <p14:tracePt t="58794" x="2089150" y="4456113"/>
          <p14:tracePt t="58810" x="2098675" y="4456113"/>
          <p14:tracePt t="58826" x="2116138" y="4456113"/>
          <p14:tracePt t="58842" x="2125663" y="4456113"/>
          <p14:tracePt t="58859" x="2133600" y="4456113"/>
          <p14:tracePt t="58880" x="2152650" y="4456113"/>
          <p14:tracePt t="58906" x="2152650" y="4446588"/>
          <p14:tracePt t="58921" x="2143125" y="4438650"/>
          <p14:tracePt t="59146" x="2160588" y="4438650"/>
          <p14:tracePt t="59155" x="2179638" y="4446588"/>
          <p14:tracePt t="59162" x="2205038" y="4456113"/>
          <p14:tracePt t="59171" x="2241550" y="4473575"/>
          <p14:tracePt t="59192" x="2295525" y="4483100"/>
          <p14:tracePt t="59213" x="2357438" y="4491038"/>
          <p14:tracePt t="59234" x="2384425" y="4491038"/>
          <p14:tracePt t="59254" x="2401888" y="4491038"/>
          <p14:tracePt t="59299" x="2411413" y="4491038"/>
          <p14:tracePt t="59322" x="2419350" y="4491038"/>
          <p14:tracePt t="59426" x="2428875" y="4491038"/>
          <p14:tracePt t="59466" x="2438400" y="4491038"/>
          <p14:tracePt t="59498" x="2446338" y="4491038"/>
          <p14:tracePt t="59514" x="2455863" y="4491038"/>
          <p14:tracePt t="59530" x="2465388" y="4491038"/>
          <p14:tracePt t="59547" x="2473325" y="4491038"/>
          <p14:tracePt t="59557" x="2482850" y="4491038"/>
          <p14:tracePt t="59570" x="2490788" y="4491038"/>
          <p14:tracePt t="59587" x="2500313" y="4491038"/>
          <p14:tracePt t="59609" x="2509838" y="4491038"/>
          <p14:tracePt t="59629" x="2517775" y="4491038"/>
          <p14:tracePt t="59652" x="2544763" y="4491038"/>
          <p14:tracePt t="59670" x="2554288" y="4491038"/>
          <p14:tracePt t="59939" x="2562225" y="4491038"/>
          <p14:tracePt t="59954" x="2571750" y="4491038"/>
          <p14:tracePt t="59970" x="2581275" y="4491038"/>
          <p14:tracePt t="59984" x="2589213" y="4491038"/>
          <p14:tracePt t="60004" x="2633663" y="4491038"/>
          <p14:tracePt t="60025" x="2714625" y="4491038"/>
          <p14:tracePt t="60046" x="2768600" y="4491038"/>
          <p14:tracePt t="60067" x="2840038" y="4491038"/>
          <p14:tracePt t="60088" x="2884488" y="4491038"/>
          <p14:tracePt t="60108" x="2919413" y="4491038"/>
          <p14:tracePt t="60150" x="2928938" y="4491038"/>
          <p14:tracePt t="60178" x="2938463" y="4491038"/>
          <p14:tracePt t="60883" x="2946400" y="4491038"/>
          <p14:tracePt t="60890" x="2955925" y="4491038"/>
          <p14:tracePt t="60900" x="2965450" y="4491038"/>
          <p14:tracePt t="60921" x="3044825" y="4491038"/>
          <p14:tracePt t="60942" x="3187700" y="4491038"/>
          <p14:tracePt t="60963" x="3295650" y="4491038"/>
          <p14:tracePt t="60984" x="3330575" y="4491038"/>
          <p14:tracePt t="61005" x="3348038" y="4491038"/>
          <p14:tracePt t="61046" x="3357563" y="4491038"/>
          <p14:tracePt t="61067" x="3394075" y="4491038"/>
          <p14:tracePt t="61087" x="3429000" y="4491038"/>
          <p14:tracePt t="61108" x="3509963" y="4491038"/>
          <p14:tracePt t="61129" x="3571875" y="4491038"/>
          <p14:tracePt t="61150" x="3598863" y="4491038"/>
          <p14:tracePt t="61171" x="3608388" y="4491038"/>
          <p14:tracePt t="61192" x="3616325" y="4491038"/>
          <p14:tracePt t="61212" x="3679825" y="4491038"/>
          <p14:tracePt t="61233" x="3776663" y="4491038"/>
          <p14:tracePt t="61254" x="3884613" y="4491038"/>
          <p14:tracePt t="61275" x="4062413" y="4491038"/>
          <p14:tracePt t="61296" x="4205288" y="4491038"/>
          <p14:tracePt t="61317" x="4259263" y="4491038"/>
          <p14:tracePt t="61338" x="4295775" y="4491038"/>
          <p14:tracePt t="61358" x="4303713" y="4491038"/>
          <p14:tracePt t="61379" x="4313238" y="4491038"/>
          <p14:tracePt t="61866" x="4322763" y="4491038"/>
          <p14:tracePt t="61874" x="4340225" y="4491038"/>
          <p14:tracePt t="61890" x="4348163" y="4491038"/>
          <p14:tracePt t="61900" x="4375150" y="4483100"/>
          <p14:tracePt t="61921" x="4402138" y="4473575"/>
          <p14:tracePt t="61942" x="4438650" y="4473575"/>
          <p14:tracePt t="61962" x="4510088" y="4456113"/>
          <p14:tracePt t="61983" x="4572000" y="4438650"/>
          <p14:tracePt t="62004" x="4732338" y="4419600"/>
          <p14:tracePt t="62025" x="4919663" y="4419600"/>
          <p14:tracePt t="62046" x="5286375" y="4419600"/>
          <p14:tracePt t="62066" x="5653088" y="4419600"/>
          <p14:tracePt t="62087" x="5867400" y="4419600"/>
          <p14:tracePt t="62108" x="6143625" y="4419600"/>
          <p14:tracePt t="62129" x="6340475" y="4419600"/>
          <p14:tracePt t="62150" x="6419850" y="4419600"/>
          <p14:tracePt t="62171" x="6491288" y="4419600"/>
          <p14:tracePt t="62193" x="6545263" y="4419600"/>
          <p14:tracePt t="62212" x="6572250" y="4429125"/>
          <p14:tracePt t="62233" x="6589713" y="4429125"/>
          <p14:tracePt t="62314" x="6599238" y="4429125"/>
          <p14:tracePt t="62379" x="6608763" y="4429125"/>
          <p14:tracePt t="62394" x="6616700" y="4429125"/>
          <p14:tracePt t="63498" x="6616700" y="4438650"/>
          <p14:tracePt t="63506" x="6608763" y="4438650"/>
          <p14:tracePt t="63514" x="6589713" y="4446588"/>
          <p14:tracePt t="63524" x="6572250" y="4446588"/>
          <p14:tracePt t="63545" x="6438900" y="4473575"/>
          <p14:tracePt t="63566" x="6296025" y="4483100"/>
          <p14:tracePt t="63588" x="6027738" y="4483100"/>
          <p14:tracePt t="63608" x="5840413" y="4483100"/>
          <p14:tracePt t="63629" x="5500688" y="4483100"/>
          <p14:tracePt t="63650" x="5081588" y="4483100"/>
          <p14:tracePt t="63670" x="4786313" y="4483100"/>
          <p14:tracePt t="63691" x="4419600" y="4483100"/>
          <p14:tracePt t="63713" x="4214813" y="4483100"/>
          <p14:tracePt t="63733" x="3973513" y="4483100"/>
          <p14:tracePt t="63754" x="3759200" y="4483100"/>
          <p14:tracePt t="63774" x="3616325" y="4483100"/>
          <p14:tracePt t="63796" x="3465513" y="4483100"/>
          <p14:tracePt t="63817" x="3402013" y="4483100"/>
          <p14:tracePt t="63837" x="3367088" y="4483100"/>
          <p14:tracePt t="63882" x="3357563" y="4483100"/>
          <p14:tracePt t="63900" x="3348038" y="4483100"/>
          <p14:tracePt t="63921" x="3330575" y="4491038"/>
          <p14:tracePt t="63941" x="3268663" y="4510088"/>
          <p14:tracePt t="63962" x="3224213" y="4527550"/>
          <p14:tracePt t="63983" x="3214688" y="4537075"/>
          <p14:tracePt t="64027" x="3214688" y="4545013"/>
          <p14:tracePt t="64046" x="3205163" y="4554538"/>
          <p14:tracePt t="64066" x="3197225" y="4581525"/>
          <p14:tracePt t="64087" x="3197225" y="4589463"/>
          <p14:tracePt t="64108" x="3187700" y="4633913"/>
          <p14:tracePt t="64129" x="3187700" y="4670425"/>
          <p14:tracePt t="64149" x="3187700" y="4714875"/>
          <p14:tracePt t="64170" x="3197225" y="4776788"/>
          <p14:tracePt t="64191" x="3205163" y="4813300"/>
          <p14:tracePt t="64212" x="3224213" y="4848225"/>
          <p14:tracePt t="64233" x="3232150" y="4867275"/>
          <p14:tracePt t="64254" x="3259138" y="4875213"/>
          <p14:tracePt t="64274" x="3330575" y="4894263"/>
          <p14:tracePt t="64295" x="3419475" y="4911725"/>
          <p14:tracePt t="64317" x="3517900" y="4911725"/>
          <p14:tracePt t="64337" x="3643313" y="4911725"/>
          <p14:tracePt t="64358" x="3714750" y="4911725"/>
          <p14:tracePt t="64362" x="3776663" y="4919663"/>
          <p14:tracePt t="64379" x="3867150" y="4929188"/>
          <p14:tracePt t="64399" x="3973513" y="4946650"/>
          <p14:tracePt t="64420" x="4125913" y="4956175"/>
          <p14:tracePt t="64441" x="4232275" y="4956175"/>
          <p14:tracePt t="64461" x="4276725" y="4956175"/>
          <p14:tracePt t="64482" x="4313238" y="4956175"/>
          <p14:tracePt t="64503" x="4340225" y="4956175"/>
          <p14:tracePt t="64524" x="4402138" y="4956175"/>
          <p14:tracePt t="64545" x="4500563" y="4956175"/>
          <p14:tracePt t="64566" x="4581525" y="4956175"/>
          <p14:tracePt t="64587" x="4660900" y="4938713"/>
          <p14:tracePt t="64609" x="4705350" y="4919663"/>
          <p14:tracePt t="64629" x="4724400" y="4919663"/>
          <p14:tracePt t="64649" x="4759325" y="4911725"/>
          <p14:tracePt t="64670" x="4795838" y="4902200"/>
          <p14:tracePt t="64691" x="4840288" y="4894263"/>
          <p14:tracePt t="64712" x="4875213" y="4884738"/>
          <p14:tracePt t="64733" x="4946650" y="4884738"/>
          <p14:tracePt t="64754" x="5010150" y="4884738"/>
          <p14:tracePt t="64775" x="5062538" y="4884738"/>
          <p14:tracePt t="64795" x="5133975" y="4884738"/>
          <p14:tracePt t="64816" x="5180013" y="4884738"/>
          <p14:tracePt t="64837" x="5259388" y="4884738"/>
          <p14:tracePt t="64858" x="5367338" y="4894263"/>
          <p14:tracePt t="64879" x="5438775" y="4902200"/>
          <p14:tracePt t="64899" x="5589588" y="4929188"/>
          <p14:tracePt t="64920" x="5715000" y="4946650"/>
          <p14:tracePt t="64941" x="5902325" y="4983163"/>
          <p14:tracePt t="64961" x="6027738" y="4991100"/>
          <p14:tracePt t="64982" x="6045200" y="4991100"/>
          <p14:tracePt t="65003" x="6054725" y="4991100"/>
          <p14:tracePt t="65634" x="6054725" y="4983163"/>
          <p14:tracePt t="65675" x="6054725" y="4973638"/>
          <p14:tracePt t="65922" x="6054725" y="4965700"/>
          <p14:tracePt t="66018" x="6054725" y="4956175"/>
          <p14:tracePt t="66074" x="6054725" y="4946650"/>
          <p14:tracePt t="66130" x="6054725" y="4938713"/>
          <p14:tracePt t="66738" x="6062663" y="4929188"/>
          <p14:tracePt t="66778" x="6072188" y="4919663"/>
          <p14:tracePt t="66786" x="6081713" y="4911725"/>
          <p14:tracePt t="66810" x="6089650" y="4911725"/>
          <p14:tracePt t="66842" x="6099175" y="4902200"/>
          <p14:tracePt t="66859" x="6108700" y="4902200"/>
          <p14:tracePt t="68098" x="6116638" y="4902200"/>
          <p14:tracePt t="68114" x="6126163" y="4894263"/>
          <p14:tracePt t="68138" x="6143625" y="4894263"/>
          <p14:tracePt t="68146" x="6153150" y="4884738"/>
          <p14:tracePt t="68154" x="6170613" y="4875213"/>
          <p14:tracePt t="68170" x="6188075" y="4867275"/>
          <p14:tracePt t="68191" x="6205538" y="4857750"/>
          <p14:tracePt t="68658" x="6215063" y="4857750"/>
          <p14:tracePt t="68666" x="6224588" y="4857750"/>
          <p14:tracePt t="68690" x="6232525" y="4857750"/>
          <p14:tracePt t="68708" x="6251575" y="4848225"/>
          <p14:tracePt t="68718" x="6259513" y="4848225"/>
          <p14:tracePt t="68732" x="6313488" y="4848225"/>
          <p14:tracePt t="68753" x="6411913" y="4848225"/>
          <p14:tracePt t="68774" x="6483350" y="4848225"/>
          <p14:tracePt t="68795" x="6537325" y="4848225"/>
          <p14:tracePt t="68869" x="6545263" y="4848225"/>
          <p14:tracePt t="69002" x="6554788" y="4848225"/>
          <p14:tracePt t="69010" x="6562725" y="4848225"/>
          <p14:tracePt t="69027" x="6572250" y="4848225"/>
          <p14:tracePt t="69045" x="6608763" y="4848225"/>
          <p14:tracePt t="69065" x="6653213" y="4857750"/>
          <p14:tracePt t="69086" x="6661150" y="4857750"/>
          <p14:tracePt t="69730" x="6670675" y="4857750"/>
          <p14:tracePt t="69746" x="6688138" y="4857750"/>
          <p14:tracePt t="69770" x="6697663" y="4857750"/>
          <p14:tracePt t="69786" x="6715125" y="4857750"/>
          <p14:tracePt t="69803" x="6724650" y="4857750"/>
          <p14:tracePt t="69866" x="6732588" y="4857750"/>
          <p14:tracePt t="69906" x="6742113" y="4857750"/>
          <p14:tracePt t="69914" x="6751638" y="4857750"/>
          <p14:tracePt t="70283" x="6759575" y="4857750"/>
          <p14:tracePt t="70290" x="6777038" y="4857750"/>
          <p14:tracePt t="70298" x="6796088" y="4857750"/>
          <p14:tracePt t="70315" x="6831013" y="4857750"/>
          <p14:tracePt t="70336" x="6875463" y="4857750"/>
          <p14:tracePt t="70357" x="6983413" y="4857750"/>
          <p14:tracePt t="70378" x="7037388" y="4857750"/>
          <p14:tracePt t="71034" x="7045325" y="4857750"/>
          <p14:tracePt t="71043" x="7054850" y="4857750"/>
          <p14:tracePt t="71058" x="7062788" y="4857750"/>
          <p14:tracePt t="71067" x="7089775" y="4857750"/>
          <p14:tracePt t="71086" x="7161213" y="4857750"/>
          <p14:tracePt t="71107" x="7340600" y="4857750"/>
          <p14:tracePt t="71128" x="7446963" y="4857750"/>
          <p14:tracePt t="71148" x="7466013" y="4857750"/>
          <p14:tracePt t="72339" x="7456488" y="4848225"/>
          <p14:tracePt t="72346" x="7446963" y="4840288"/>
          <p14:tracePt t="72356" x="7419975" y="4822825"/>
          <p14:tracePt t="72377" x="7170738" y="4643438"/>
          <p14:tracePt t="72398" x="6796088" y="4286250"/>
          <p14:tracePt t="72419" x="6116638" y="3500438"/>
          <p14:tracePt t="72441" x="5527675" y="2776538"/>
          <p14:tracePt t="72461" x="5170488" y="2330450"/>
          <p14:tracePt t="72482" x="4965700" y="2098675"/>
          <p14:tracePt t="72503" x="4946650" y="2081213"/>
          <p14:tracePt t="72627" x="4929188" y="2062163"/>
          <p14:tracePt t="72634" x="4902200" y="2044700"/>
          <p14:tracePt t="72649" x="4857750" y="2009775"/>
          <p14:tracePt t="72669" x="4660900" y="1874838"/>
          <p14:tracePt t="72690" x="4303713" y="1697038"/>
          <p14:tracePt t="72711" x="3973513" y="1589088"/>
          <p14:tracePt t="72732" x="3608388" y="1500188"/>
          <p14:tracePt t="72753" x="3402013" y="1465263"/>
          <p14:tracePt t="72773" x="3224213" y="1465263"/>
          <p14:tracePt t="72794" x="3143250" y="1465263"/>
          <p14:tracePt t="72815" x="3125788" y="1465263"/>
          <p14:tracePt t="72836" x="3098800" y="1490663"/>
          <p14:tracePt t="72857" x="3054350" y="1527175"/>
          <p14:tracePt t="72877" x="2965450" y="1625600"/>
          <p14:tracePt t="72881" x="2938463" y="1652588"/>
          <p14:tracePt t="72898" x="2901950" y="1714500"/>
          <p14:tracePt t="72920" x="2874963" y="1751013"/>
          <p14:tracePt t="72940" x="2857500" y="1795463"/>
          <p14:tracePt t="72961" x="2840038" y="1812925"/>
          <p14:tracePt t="72981" x="2813050" y="1830388"/>
          <p14:tracePt t="73003" x="2759075" y="1874838"/>
          <p14:tracePt t="73024" x="2714625" y="1901825"/>
          <p14:tracePt t="73044" x="2670175" y="1919288"/>
          <p14:tracePt t="73065" x="2643188" y="1946275"/>
          <p14:tracePt t="73086" x="2633663" y="1946275"/>
          <p14:tracePt t="73127" x="2633663" y="1955800"/>
          <p14:tracePt t="73148" x="2625725" y="1973263"/>
          <p14:tracePt t="73202" x="2625725" y="1982788"/>
          <p14:tracePt t="73425" x="2625725" y="1990725"/>
          <p14:tracePt t="73449" x="2625725" y="2009775"/>
          <p14:tracePt t="73458" x="2616200" y="2017713"/>
          <p14:tracePt t="73466" x="2608263" y="2027238"/>
          <p14:tracePt t="73481" x="2581275" y="2081213"/>
          <p14:tracePt t="73502" x="2544763" y="2143125"/>
          <p14:tracePt t="73523" x="2482850" y="2232025"/>
          <p14:tracePt t="73544" x="2438400" y="2286000"/>
          <p14:tracePt t="73565" x="2384425" y="2339975"/>
          <p14:tracePt t="73586" x="2374900" y="2347913"/>
          <p14:tracePt t="73666" x="2366963" y="2357438"/>
          <p14:tracePt t="73682" x="2357438" y="2366963"/>
          <p14:tracePt t="73700" x="2347913" y="2374900"/>
          <p14:tracePt t="73712" x="2339975" y="2374900"/>
          <p14:tracePt t="73731" x="2286000" y="2393950"/>
          <p14:tracePt t="73753" x="2179638" y="2428875"/>
          <p14:tracePt t="73773" x="2044700" y="2455863"/>
          <p14:tracePt t="73794" x="1768475" y="2465388"/>
          <p14:tracePt t="73815" x="1598613" y="2465388"/>
          <p14:tracePt t="73835" x="1446213" y="2465388"/>
          <p14:tracePt t="73857" x="1428750" y="2465388"/>
          <p14:tracePt t="73877" x="1419225" y="2465388"/>
          <p14:tracePt t="74514" x="1411288" y="2465388"/>
          <p14:tracePt t="74530" x="1411288" y="2473325"/>
          <p14:tracePt t="74547" x="1419225" y="2482850"/>
          <p14:tracePt t="74555" x="1428750" y="2490788"/>
          <p14:tracePt t="74570" x="1438275" y="2500313"/>
          <p14:tracePt t="74586" x="1455738" y="2509838"/>
          <p14:tracePt t="74606" x="1455738" y="2517775"/>
          <p14:tracePt t="74648" x="1473200" y="2527300"/>
          <p14:tracePt t="74669" x="1490663" y="2536825"/>
          <p14:tracePt t="74689" x="1527175" y="2562225"/>
          <p14:tracePt t="74710" x="1562100" y="2571750"/>
          <p14:tracePt t="74731" x="1652588" y="2598738"/>
          <p14:tracePt t="74753" x="1785938" y="2616200"/>
          <p14:tracePt t="74773" x="2017713" y="2633663"/>
          <p14:tracePt t="74794" x="2322513" y="2633663"/>
          <p14:tracePt t="74814" x="2500313" y="2633663"/>
          <p14:tracePt t="74835" x="2598738" y="2633663"/>
          <p14:tracePt t="74856" x="2608263" y="2633663"/>
          <p14:tracePt t="75009" x="2616200" y="2633663"/>
          <p14:tracePt t="75034" x="2625725" y="2633663"/>
          <p14:tracePt t="75042" x="2633663" y="2633663"/>
          <p14:tracePt t="75051" x="2643188" y="2625725"/>
          <p14:tracePt t="75067" x="2660650" y="2625725"/>
          <p14:tracePt t="75085" x="2714625" y="2616200"/>
          <p14:tracePt t="75106" x="2759075" y="2608263"/>
          <p14:tracePt t="75127" x="2776538" y="2608263"/>
          <p14:tracePt t="75148" x="2786063" y="2608263"/>
          <p14:tracePt t="75178" x="2795588" y="2608263"/>
          <p14:tracePt t="75189" x="2795588" y="2598738"/>
          <p14:tracePt t="75210" x="2830513" y="2589213"/>
          <p14:tracePt t="75231" x="2857500" y="2589213"/>
          <p14:tracePt t="76258" x="2874963" y="2589213"/>
          <p14:tracePt t="76275" x="2884488" y="2589213"/>
          <p14:tracePt t="76282" x="2901950" y="2589213"/>
          <p14:tracePt t="76294" x="2919413" y="2589213"/>
          <p14:tracePt t="76314" x="2946400" y="2589213"/>
          <p14:tracePt t="76335" x="2955925" y="2589213"/>
          <p14:tracePt t="76498" x="2965450" y="2589213"/>
          <p14:tracePt t="76506" x="2973388" y="2589213"/>
          <p14:tracePt t="76523" x="3027363" y="2589213"/>
          <p14:tracePt t="76544" x="3179763" y="2616200"/>
          <p14:tracePt t="76564" x="3322638" y="2633663"/>
          <p14:tracePt t="76585" x="3536950" y="2679700"/>
          <p14:tracePt t="76606" x="3608388" y="2679700"/>
          <p14:tracePt t="76627" x="3660775" y="2679700"/>
          <p14:tracePt t="76648" x="3705225" y="2679700"/>
          <p14:tracePt t="76668" x="3751263" y="2679700"/>
          <p14:tracePt t="76689" x="3894138" y="2679700"/>
          <p14:tracePt t="76710" x="4027488" y="2679700"/>
          <p14:tracePt t="76731" x="4214813" y="2679700"/>
          <p14:tracePt t="76752" x="4295775" y="2679700"/>
          <p14:tracePt t="76773" x="4322763" y="2679700"/>
          <p14:tracePt t="76814" x="4330700" y="2679700"/>
          <p14:tracePt t="76835" x="4402138" y="2679700"/>
          <p14:tracePt t="76856" x="4483100" y="2679700"/>
          <p14:tracePt t="76877" x="4697413" y="2679700"/>
          <p14:tracePt t="76881" x="4786313" y="2679700"/>
          <p14:tracePt t="76898" x="4965700" y="2679700"/>
          <p14:tracePt t="76918" x="5160963" y="2705100"/>
          <p14:tracePt t="76939" x="5500688" y="2759075"/>
          <p14:tracePt t="76961" x="5715000" y="2768600"/>
          <p14:tracePt t="76981" x="6045200" y="2776538"/>
          <p14:tracePt t="77002" x="6251575" y="2776538"/>
          <p14:tracePt t="77023" x="6276975" y="2776538"/>
          <p14:tracePt t="77043" x="6286500" y="2776538"/>
          <p14:tracePt t="77346" x="6286500" y="2786063"/>
          <p14:tracePt t="77354" x="6286500" y="2795588"/>
          <p14:tracePt t="77362" x="6276975" y="2803525"/>
          <p14:tracePt t="77377" x="6197600" y="2813050"/>
          <p14:tracePt t="77397" x="5956300" y="2786063"/>
          <p14:tracePt t="77418" x="5661025" y="2751138"/>
          <p14:tracePt t="77439" x="5653088" y="2751138"/>
          <p14:tracePt t="77460" x="5643563" y="2751138"/>
          <p14:tracePt t="77779" x="5643563" y="2768600"/>
          <p14:tracePt t="77787" x="5680075" y="2803525"/>
          <p14:tracePt t="77794" x="5715000" y="2822575"/>
          <p14:tracePt t="77814" x="5795963" y="2857500"/>
          <p14:tracePt t="77835" x="5840413" y="2874963"/>
          <p14:tracePt t="77856" x="5857875" y="2874963"/>
          <p14:tracePt t="77877" x="5830888" y="2894013"/>
          <p14:tracePt t="77881" x="5803900" y="2894013"/>
          <p14:tracePt t="77897" x="5741988" y="2911475"/>
          <p14:tracePt t="77918" x="5634038" y="2928938"/>
          <p14:tracePt t="77939" x="5500688" y="2946400"/>
          <p14:tracePt t="77961" x="5411788" y="2965450"/>
          <p14:tracePt t="77981" x="5394325" y="2982913"/>
          <p14:tracePt t="78002" x="5375275" y="3017838"/>
          <p14:tracePt t="78023" x="5367338" y="3054350"/>
          <p14:tracePt t="78043" x="5348288" y="3133725"/>
          <p14:tracePt t="78064" x="5322888" y="3241675"/>
          <p14:tracePt t="78085" x="5251450" y="3490913"/>
          <p14:tracePt t="78106" x="5133975" y="3938588"/>
          <p14:tracePt t="78126" x="5045075" y="4367213"/>
          <p14:tracePt t="78147" x="4902200" y="5081588"/>
          <p14:tracePt t="78168" x="4803775" y="5572125"/>
          <p14:tracePt t="78189" x="4633913" y="6313488"/>
          <p14:tracePt t="78210" x="4384675" y="6848475"/>
          <p14:tracePt t="78231" x="4241800" y="6848475"/>
          <p14:tracePt t="78252" x="4071938" y="6848475"/>
          <p14:tracePt t="78273" x="3956050" y="6848475"/>
          <p14:tracePt t="78293" x="3795713" y="6848475"/>
          <p14:tracePt t="78314" x="3554413" y="6848475"/>
          <p14:tracePt t="78335" x="3330575" y="6848475"/>
          <p14:tracePt t="78356" x="2965450" y="6848475"/>
          <p14:tracePt t="78377" x="2751138" y="6848475"/>
          <p14:tracePt t="78381" x="2652713" y="6848475"/>
          <p14:tracePt t="78397" x="2455863" y="6848475"/>
          <p14:tracePt t="78418" x="2214563" y="6848475"/>
          <p14:tracePt t="78439" x="2179638" y="6848475"/>
          <p14:tracePt t="78635" x="2170113" y="6831013"/>
          <p14:tracePt t="78644" x="2170113" y="6769100"/>
          <p14:tracePt t="78654" x="2170113" y="6697663"/>
          <p14:tracePt t="78668" x="2187575" y="6438900"/>
          <p14:tracePt t="78689" x="2268538" y="5956300"/>
          <p14:tracePt t="78710" x="2295525" y="5680075"/>
          <p14:tracePt t="78731" x="2366963" y="5241925"/>
          <p14:tracePt t="78751" x="2509838" y="4902200"/>
          <p14:tracePt t="78772" x="2670175" y="4589463"/>
          <p14:tracePt t="78793" x="2724150" y="4375150"/>
          <p14:tracePt t="78814" x="2724150" y="4348163"/>
          <p14:tracePt t="78835" x="2724150" y="4340225"/>
          <p14:tracePt t="78874" x="2724150" y="4348163"/>
          <p14:tracePt t="78882" x="2724150" y="4357688"/>
          <p14:tracePt t="78897" x="2705100" y="4384675"/>
          <p14:tracePt t="78918" x="2705100" y="4402138"/>
          <p14:tracePt t="78960" x="2705100" y="4411663"/>
          <p14:tracePt t="79035" x="2705100" y="4419600"/>
          <p14:tracePt t="79050" x="2697163" y="4429125"/>
          <p14:tracePt t="79059" x="2687638" y="4446588"/>
          <p14:tracePt t="79067" x="2687638" y="4465638"/>
          <p14:tracePt t="79085" x="2679700" y="4510088"/>
          <p14:tracePt t="79106" x="2670175" y="4545013"/>
          <p14:tracePt t="79126" x="2660650" y="4572000"/>
          <p14:tracePt t="79147" x="2660650" y="4616450"/>
          <p14:tracePt t="79168" x="2660650" y="4660900"/>
          <p14:tracePt t="79189" x="2660650" y="4776788"/>
          <p14:tracePt t="79210" x="2660650" y="4919663"/>
          <p14:tracePt t="79231" x="2660650" y="4991100"/>
          <p14:tracePt t="79251" x="2660650" y="5099050"/>
          <p14:tracePt t="79273" x="2660650" y="5187950"/>
          <p14:tracePt t="79293" x="2679700" y="5322888"/>
          <p14:tracePt t="79314" x="2687638" y="5357813"/>
          <p14:tracePt t="79393" x="2687638" y="5367338"/>
          <p14:tracePt t="79409" x="2687638" y="5384800"/>
          <p14:tracePt t="79417" x="2687638" y="5394325"/>
          <p14:tracePt t="79425" x="2687638" y="5402263"/>
          <p14:tracePt t="79439" x="2687638" y="5419725"/>
          <p14:tracePt t="79460" x="2697163" y="5491163"/>
          <p14:tracePt t="79480" x="2697163" y="5510213"/>
          <p14:tracePt t="79501" x="2714625" y="5562600"/>
          <p14:tracePt t="79523" x="2724150" y="5581650"/>
          <p14:tracePt t="79578" x="2724150" y="5589588"/>
          <p14:tracePt t="79594" x="2732088" y="5581650"/>
          <p14:tracePt t="79610" x="2741613" y="5572125"/>
          <p14:tracePt t="79626" x="2751138" y="5554663"/>
          <p14:tracePt t="79647" x="2768600" y="5537200"/>
          <p14:tracePt t="79668" x="2786063" y="5473700"/>
          <p14:tracePt t="79689" x="2803525" y="5446713"/>
          <p14:tracePt t="79710" x="2813050" y="5411788"/>
          <p14:tracePt t="79730" x="2813050" y="5402263"/>
          <p14:tracePt t="79772" x="2813050" y="5394325"/>
          <p14:tracePt t="79811" x="2822575" y="5384800"/>
          <p14:tracePt t="79890" x="2822575" y="5375275"/>
          <p14:tracePt t="79914" x="2822575" y="5367338"/>
          <p14:tracePt t="79946" x="2822575" y="5357813"/>
          <p14:tracePt t="80657" x="2822575" y="5348288"/>
          <p14:tracePt t="80680" x="2830513" y="5348288"/>
          <p14:tracePt t="80690" x="2840038" y="5348288"/>
          <p14:tracePt t="80705" x="2847975" y="5348288"/>
          <p14:tracePt t="80713" x="2857500" y="5348288"/>
          <p14:tracePt t="80730" x="2919413" y="5348288"/>
          <p14:tracePt t="80751" x="3044825" y="5348288"/>
          <p14:tracePt t="80772" x="3276600" y="5348288"/>
          <p14:tracePt t="80793" x="3490913" y="5348288"/>
          <p14:tracePt t="80813" x="3554413" y="5348288"/>
          <p14:tracePt t="80834" x="3571875" y="5348288"/>
          <p14:tracePt t="81043" x="3581400" y="5348288"/>
          <p14:tracePt t="81058" x="3589338" y="5348288"/>
          <p14:tracePt t="81067" x="3598863" y="5348288"/>
          <p14:tracePt t="81084" x="3732213" y="5348288"/>
          <p14:tracePt t="81105" x="4232275" y="5348288"/>
          <p14:tracePt t="81126" x="4884738" y="5348288"/>
          <p14:tracePt t="81147" x="6161088" y="5348288"/>
          <p14:tracePt t="81168" x="7081838" y="5348288"/>
          <p14:tracePt t="81189" x="8126413" y="5348288"/>
          <p14:tracePt t="81209" x="8518525" y="5348288"/>
          <p14:tracePt t="81230" x="8562975" y="5348288"/>
          <p14:tracePt t="81251" x="8572500" y="5348288"/>
          <p14:tracePt t="81498" x="8555038" y="5348288"/>
          <p14:tracePt t="81506" x="8545513" y="5348288"/>
          <p14:tracePt t="81522" x="8474075" y="5348288"/>
          <p14:tracePt t="81543" x="8331200" y="5348288"/>
          <p14:tracePt t="81564" x="7804150" y="5348288"/>
          <p14:tracePt t="81585" x="7153275" y="5348288"/>
          <p14:tracePt t="81605" x="5795963" y="5340350"/>
          <p14:tracePt t="81626" x="4510088" y="5340350"/>
          <p14:tracePt t="81647" x="3902075" y="5330825"/>
          <p14:tracePt t="81668" x="3643313" y="5313363"/>
          <p14:tracePt t="81689" x="3625850" y="5313363"/>
          <p14:tracePt t="81710" x="3616325" y="5313363"/>
          <p14:tracePt t="81874" x="3608388" y="5313363"/>
          <p14:tracePt t="81882" x="3598863" y="5313363"/>
          <p14:tracePt t="81899" x="3589338" y="5313363"/>
          <p14:tracePt t="81918" x="3571875" y="5313363"/>
          <p14:tracePt t="81938" x="3562350" y="5313363"/>
          <p14:tracePt t="82234" x="3571875" y="5313363"/>
          <p14:tracePt t="82243" x="3589338" y="5313363"/>
          <p14:tracePt t="82251" x="3616325" y="5313363"/>
          <p14:tracePt t="82272" x="3724275" y="5313363"/>
          <p14:tracePt t="82293" x="4044950" y="5313363"/>
          <p14:tracePt t="82314" x="4616450" y="5313363"/>
          <p14:tracePt t="82334" x="5037138" y="5313363"/>
          <p14:tracePt t="82355" x="5384800" y="5313363"/>
          <p14:tracePt t="82377" x="5429250" y="5313363"/>
          <p14:tracePt t="82380" x="5438775" y="5313363"/>
          <p14:tracePt t="82397" x="5446713" y="5313363"/>
          <p14:tracePt t="82570" x="5456238" y="5313363"/>
          <p14:tracePt t="82587" x="5465763" y="5313363"/>
          <p14:tracePt t="82594" x="5473700" y="5313363"/>
          <p14:tracePt t="82605" x="5491163" y="5313363"/>
          <p14:tracePt t="82626" x="5608638" y="5313363"/>
          <p14:tracePt t="82647" x="5751513" y="5313363"/>
          <p14:tracePt t="82667" x="6018213" y="5313363"/>
          <p14:tracePt t="82689" x="6180138" y="5313363"/>
          <p14:tracePt t="82710" x="6313488" y="5313363"/>
          <p14:tracePt t="82730" x="6330950" y="5313363"/>
          <p14:tracePt t="85186" x="6340475" y="5303838"/>
          <p14:tracePt t="87082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amount of manpower involved = 8 PY = 96 person-months</a:t>
            </a:r>
            <a:br>
              <a:rPr lang="en-US" dirty="0"/>
            </a:br>
            <a:r>
              <a:rPr lang="en-US" dirty="0"/>
              <a:t>(a) Number of lines of source code can be obtained by reversing equation to give: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E = a L </a:t>
            </a:r>
            <a:r>
              <a:rPr lang="en-US" baseline="30000" dirty="0"/>
              <a:t>b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L = (E/a)</a:t>
            </a:r>
            <a:r>
              <a:rPr lang="en-US" baseline="30000" dirty="0"/>
              <a:t>1/b</a:t>
            </a:r>
          </a:p>
          <a:p>
            <a:endParaRPr lang="fr-FR" dirty="0"/>
          </a:p>
          <a:p>
            <a:r>
              <a:rPr lang="fr-FR" dirty="0"/>
              <a:t>L(SEL) = (96/1.4)</a:t>
            </a:r>
            <a:r>
              <a:rPr lang="fr-FR" baseline="30000" dirty="0"/>
              <a:t>1/0.93</a:t>
            </a:r>
            <a:r>
              <a:rPr lang="fr-FR" dirty="0"/>
              <a:t> = 94264 LOC</a:t>
            </a:r>
            <a:br>
              <a:rPr lang="fr-FR" dirty="0"/>
            </a:br>
            <a:r>
              <a:rPr lang="fr-FR" dirty="0"/>
              <a:t>L(W-F) = (96/5.2)</a:t>
            </a:r>
            <a:r>
              <a:rPr lang="fr-FR" baseline="30000" dirty="0"/>
              <a:t>1/0.91</a:t>
            </a:r>
            <a:r>
              <a:rPr lang="fr-FR" dirty="0"/>
              <a:t> = 24632 LOC.</a:t>
            </a:r>
            <a:br>
              <a:rPr lang="fr-FR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37840" y="1723320"/>
              <a:ext cx="6331320" cy="3224160"/>
            </p14:xfrm>
          </p:contentPart>
        </mc:Choice>
        <mc:Fallback xmlns=""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28480" y="1713960"/>
                <a:ext cx="6350040" cy="32428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9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272"/>
    </mc:Choice>
    <mc:Fallback xmlns="">
      <p:transition spd="slow" advTm="952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592763"/>
          </a:xfrm>
        </p:spPr>
        <p:txBody>
          <a:bodyPr>
            <a:normAutofit/>
          </a:bodyPr>
          <a:lstStyle/>
          <a:p>
            <a:r>
              <a:rPr lang="en-US" dirty="0"/>
              <a:t>(b) Duration in months can be calculated by means of equation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D(SEL) =</a:t>
            </a:r>
            <a:br>
              <a:rPr lang="en-US" dirty="0"/>
            </a:br>
            <a:r>
              <a:rPr lang="en-US" dirty="0"/>
              <a:t>	      	= 4.6 (L)</a:t>
            </a:r>
            <a:r>
              <a:rPr lang="en-US" baseline="30000" dirty="0"/>
              <a:t>0.26</a:t>
            </a:r>
            <a:r>
              <a:rPr lang="en-US" dirty="0"/>
              <a:t> </a:t>
            </a:r>
          </a:p>
          <a:p>
            <a:pPr marL="109728" indent="0">
              <a:buNone/>
            </a:pPr>
            <a:r>
              <a:rPr lang="en-US" dirty="0"/>
              <a:t>		= 4.6 (94.264)</a:t>
            </a:r>
            <a:r>
              <a:rPr lang="en-US" baseline="30000" dirty="0"/>
              <a:t>0.26</a:t>
            </a:r>
            <a:r>
              <a:rPr lang="en-US" dirty="0"/>
              <a:t> = 15 months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D(W-F) 	= 4.1 L</a:t>
            </a:r>
            <a:r>
              <a:rPr lang="en-US" baseline="30000" dirty="0"/>
              <a:t>0.36</a:t>
            </a:r>
            <a:br>
              <a:rPr lang="en-US" dirty="0"/>
            </a:br>
            <a:r>
              <a:rPr lang="en-US" dirty="0"/>
              <a:t>		= 4.1 L </a:t>
            </a:r>
            <a:r>
              <a:rPr lang="en-US" baseline="30000" dirty="0"/>
              <a:t>0.36</a:t>
            </a:r>
            <a:r>
              <a:rPr lang="en-US" dirty="0"/>
              <a:t>            </a:t>
            </a:r>
          </a:p>
          <a:p>
            <a:pPr marL="109728" indent="0">
              <a:buNone/>
            </a:pPr>
            <a:r>
              <a:rPr lang="en-US" dirty="0"/>
              <a:t>		= 4.1(24.632)</a:t>
            </a:r>
            <a:r>
              <a:rPr lang="en-US" baseline="30000" dirty="0"/>
              <a:t>0.36</a:t>
            </a:r>
            <a:r>
              <a:rPr lang="en-US" dirty="0"/>
              <a:t> = 13 months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64440" y="2250360"/>
              <a:ext cx="6117120" cy="2813040"/>
            </p14:xfrm>
          </p:contentPart>
        </mc:Choice>
        <mc:Fallback xmlns=""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5080" y="2241000"/>
                <a:ext cx="6135840" cy="28317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6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67"/>
    </mc:Choice>
    <mc:Fallback xmlns="">
      <p:transition spd="slow" advTm="550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(c) Productivity is the lines of code produced per person/month (year)</a:t>
            </a:r>
            <a:br>
              <a:rPr lang="en-US" dirty="0"/>
            </a:br>
            <a:endParaRPr lang="en-US" dirty="0"/>
          </a:p>
          <a:p>
            <a:r>
              <a:rPr lang="en-US" sz="2400" i="1" dirty="0"/>
              <a:t>P (SEL) </a:t>
            </a:r>
            <a:r>
              <a:rPr lang="en-US" sz="2400" dirty="0"/>
              <a:t>= 94264 /8 = 11783 </a:t>
            </a:r>
            <a:r>
              <a:rPr lang="en-US" sz="2400" i="1" dirty="0"/>
              <a:t>LOC </a:t>
            </a:r>
            <a:r>
              <a:rPr lang="en-US" sz="2400" dirty="0"/>
              <a:t>/ </a:t>
            </a:r>
            <a:r>
              <a:rPr lang="en-US" sz="2400" i="1" dirty="0"/>
              <a:t>Person</a:t>
            </a:r>
            <a:r>
              <a:rPr lang="en-US" sz="2400" dirty="0"/>
              <a:t>−</a:t>
            </a:r>
            <a:r>
              <a:rPr lang="en-US" sz="2400" i="1" dirty="0"/>
              <a:t>Years</a:t>
            </a:r>
            <a:endParaRPr lang="en-US" sz="2400" dirty="0"/>
          </a:p>
          <a:p>
            <a:r>
              <a:rPr lang="en-US" sz="2400" i="1" dirty="0"/>
              <a:t>P (W </a:t>
            </a:r>
            <a:r>
              <a:rPr lang="en-US" sz="2400" dirty="0"/>
              <a:t>− </a:t>
            </a:r>
            <a:r>
              <a:rPr lang="en-US" sz="2400" i="1" dirty="0"/>
              <a:t>F) </a:t>
            </a:r>
            <a:r>
              <a:rPr lang="en-US" sz="2400" dirty="0"/>
              <a:t>=24632/8= 3079 </a:t>
            </a:r>
            <a:r>
              <a:rPr lang="en-US" sz="2400" i="1" dirty="0"/>
              <a:t>LOC </a:t>
            </a:r>
            <a:r>
              <a:rPr lang="en-US" sz="2400" dirty="0"/>
              <a:t>/ </a:t>
            </a:r>
            <a:r>
              <a:rPr lang="en-US" sz="2400" i="1" dirty="0"/>
              <a:t>Person </a:t>
            </a:r>
            <a:r>
              <a:rPr lang="en-US" sz="2400" dirty="0"/>
              <a:t>−</a:t>
            </a:r>
            <a:r>
              <a:rPr lang="en-US" sz="2400" i="1" dirty="0"/>
              <a:t>Years</a:t>
            </a:r>
            <a:br>
              <a:rPr lang="en-US" sz="2400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51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121"/>
    </mc:Choice>
    <mc:Fallback xmlns="">
      <p:transition spd="slow" advTm="871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34" x="7742238" y="3384550"/>
          <p14:tracePt t="852" x="6537325" y="3384550"/>
          <p14:tracePt t="854" x="5983288" y="3384550"/>
          <p14:tracePt t="873" x="4919663" y="3384550"/>
          <p14:tracePt t="895" x="4062413" y="3357563"/>
          <p14:tracePt t="914" x="3554413" y="3276600"/>
          <p14:tracePt t="935" x="3517900" y="3276600"/>
          <p14:tracePt t="990" x="3509963" y="3276600"/>
          <p14:tracePt t="1000" x="3500438" y="3276600"/>
          <p14:tracePt t="1018" x="3490913" y="3286125"/>
          <p14:tracePt t="1039" x="3490913" y="3303588"/>
          <p14:tracePt t="1060" x="3490913" y="3313113"/>
          <p14:tracePt t="1081" x="3490913" y="3330575"/>
          <p14:tracePt t="1327" x="3490913" y="3340100"/>
          <p14:tracePt t="1367" x="3482975" y="3330575"/>
          <p14:tracePt t="1375" x="3482975" y="3313113"/>
          <p14:tracePt t="1383" x="3455988" y="3295650"/>
          <p14:tracePt t="1394" x="3446463" y="3268663"/>
          <p14:tracePt t="1415" x="3375025" y="3152775"/>
          <p14:tracePt t="1435" x="3268663" y="3017838"/>
          <p14:tracePt t="1456" x="3044825" y="2732088"/>
          <p14:tracePt t="1477" x="2776538" y="2446338"/>
          <p14:tracePt t="1498" x="2419350" y="2089150"/>
          <p14:tracePt t="1519" x="2224088" y="1919288"/>
          <p14:tracePt t="1540" x="2205038" y="1901825"/>
          <p14:tracePt t="1689" x="2197100" y="1893888"/>
          <p14:tracePt t="1696" x="2187575" y="1893888"/>
          <p14:tracePt t="1706" x="2179638" y="1884363"/>
          <p14:tracePt t="1727" x="2081213" y="1822450"/>
          <p14:tracePt t="1747" x="1973263" y="1731963"/>
          <p14:tracePt t="1769" x="1768475" y="1589088"/>
          <p14:tracePt t="1790" x="1643063" y="1509713"/>
          <p14:tracePt t="1810" x="1544638" y="1438275"/>
          <p14:tracePt t="1831" x="1536700" y="1428750"/>
          <p14:tracePt t="1928" x="1527175" y="1428750"/>
          <p14:tracePt t="1936" x="1517650" y="1438275"/>
          <p14:tracePt t="1944" x="1517650" y="1455738"/>
          <p14:tracePt t="1956" x="1509713" y="1482725"/>
          <p14:tracePt t="1977" x="1438275" y="1670050"/>
          <p14:tracePt t="1998" x="1357313" y="1803400"/>
          <p14:tracePt t="2019" x="1295400" y="1919288"/>
          <p14:tracePt t="2039" x="1295400" y="1938338"/>
          <p14:tracePt t="3448" x="1303338" y="1938338"/>
          <p14:tracePt t="3464" x="1312863" y="1938338"/>
          <p14:tracePt t="3472" x="1322388" y="1938338"/>
          <p14:tracePt t="3480" x="1339850" y="1938338"/>
          <p14:tracePt t="3497" x="1401763" y="1946275"/>
          <p14:tracePt t="3518" x="1500188" y="1965325"/>
          <p14:tracePt t="3539" x="1751013" y="1990725"/>
          <p14:tracePt t="3560" x="2081213" y="2000250"/>
          <p14:tracePt t="3581" x="2330450" y="2000250"/>
          <p14:tracePt t="3602" x="2705100" y="2000250"/>
          <p14:tracePt t="3622" x="2990850" y="2000250"/>
          <p14:tracePt t="3643" x="3125788" y="2000250"/>
          <p14:tracePt t="3664" x="3232150" y="2000250"/>
          <p14:tracePt t="3685" x="3276600" y="2000250"/>
          <p14:tracePt t="3706" x="3303588" y="2000250"/>
          <p14:tracePt t="3727" x="3340100" y="2000250"/>
          <p14:tracePt t="3747" x="3394075" y="2000250"/>
          <p14:tracePt t="3768" x="3544888" y="2000250"/>
          <p14:tracePt t="3789" x="3660775" y="2000250"/>
          <p14:tracePt t="3810" x="3840163" y="2000250"/>
          <p14:tracePt t="3831" x="3983038" y="2000250"/>
          <p14:tracePt t="3851" x="4054475" y="2000250"/>
          <p14:tracePt t="3856" x="4071938" y="2000250"/>
          <p14:tracePt t="3872" x="4108450" y="2000250"/>
          <p14:tracePt t="3894" x="4125913" y="2000250"/>
          <p14:tracePt t="3914" x="4133850" y="2000250"/>
          <p14:tracePt t="3935" x="4143375" y="2000250"/>
          <p14:tracePt t="3956" x="4170363" y="2000250"/>
          <p14:tracePt t="3977" x="4276725" y="2000250"/>
          <p14:tracePt t="3998" x="4367213" y="2000250"/>
          <p14:tracePt t="4018" x="4537075" y="2000250"/>
          <p14:tracePt t="4039" x="4633913" y="2000250"/>
          <p14:tracePt t="4060" x="4652963" y="2000250"/>
          <p14:tracePt t="6799" x="4652963" y="2009775"/>
          <p14:tracePt t="6856" x="4652963" y="2017713"/>
          <p14:tracePt t="14784" x="4633913" y="2009775"/>
          <p14:tracePt t="14791" x="4616450" y="2000250"/>
          <p14:tracePt t="14800" x="4589463" y="1965325"/>
          <p14:tracePt t="14808" x="4554538" y="1938338"/>
          <p14:tracePt t="14830" x="4491038" y="1884363"/>
          <p14:tracePt t="14850" x="4456113" y="1857375"/>
          <p14:tracePt t="15008" x="4446588" y="1857375"/>
          <p14:tracePt t="15345" x="4438650" y="1847850"/>
          <p14:tracePt t="15558" x="4446588" y="1847850"/>
          <p14:tracePt t="15566" x="4465638" y="1847850"/>
          <p14:tracePt t="15579" x="4483100" y="1847850"/>
          <p14:tracePt t="15600" x="4562475" y="1866900"/>
          <p14:tracePt t="15621" x="4616450" y="1874838"/>
          <p14:tracePt t="15642" x="4687888" y="1884363"/>
          <p14:tracePt t="15663" x="4714875" y="1893888"/>
          <p14:tracePt t="15683" x="4724400" y="1893888"/>
          <p14:tracePt t="16408" x="4732338" y="1893888"/>
          <p14:tracePt t="16424" x="4741863" y="1893888"/>
          <p14:tracePt t="16440" x="4751388" y="1893888"/>
          <p14:tracePt t="16448" x="4759325" y="1893888"/>
          <p14:tracePt t="16457" x="4768850" y="1893888"/>
          <p14:tracePt t="16475" x="4776788" y="1893888"/>
          <p14:tracePt t="17136" x="4768850" y="1893888"/>
          <p14:tracePt t="17144" x="4741863" y="1893888"/>
          <p14:tracePt t="17152" x="4705350" y="1874838"/>
          <p14:tracePt t="17162" x="4652963" y="1857375"/>
          <p14:tracePt t="17183" x="4394200" y="1768475"/>
          <p14:tracePt t="17204" x="4062413" y="1697038"/>
          <p14:tracePt t="17225" x="3384550" y="1554163"/>
          <p14:tracePt t="17246" x="2660650" y="1465263"/>
          <p14:tracePt t="17266" x="2205038" y="1465263"/>
          <p14:tracePt t="17287" x="1554163" y="1473200"/>
          <p14:tracePt t="17308" x="1330325" y="1517650"/>
          <p14:tracePt t="17329" x="1108075" y="1562100"/>
          <p14:tracePt t="17350" x="1044575" y="1581150"/>
          <p14:tracePt t="17370" x="990600" y="1598613"/>
          <p14:tracePt t="17391" x="938213" y="1652588"/>
          <p14:tracePt t="17412" x="893763" y="1687513"/>
          <p14:tracePt t="17433" x="785813" y="1768475"/>
          <p14:tracePt t="17454" x="731838" y="1822450"/>
          <p14:tracePt t="17475" x="687388" y="1866900"/>
          <p14:tracePt t="17495" x="660400" y="1884363"/>
          <p14:tracePt t="17516" x="652463" y="1901825"/>
          <p14:tracePt t="17538" x="642938" y="1938338"/>
          <p14:tracePt t="17558" x="642938" y="1982788"/>
          <p14:tracePt t="17579" x="669925" y="2116138"/>
          <p14:tracePt t="17600" x="758825" y="2259013"/>
          <p14:tracePt t="17620" x="839788" y="2339975"/>
          <p14:tracePt t="17641" x="990600" y="2465388"/>
          <p14:tracePt t="17662" x="1089025" y="2517775"/>
          <p14:tracePt t="17683" x="1125538" y="2544763"/>
          <p14:tracePt t="17725" x="1133475" y="2544763"/>
          <p14:tracePt t="17745" x="1143000" y="2544763"/>
          <p14:tracePt t="17766" x="1152525" y="2544763"/>
          <p14:tracePt t="17787" x="1160463" y="2544763"/>
          <p14:tracePt t="17808" x="1204913" y="2544763"/>
          <p14:tracePt t="17829" x="1214438" y="2544763"/>
          <p14:tracePt t="17849" x="1231900" y="2544763"/>
          <p14:tracePt t="17895" x="1250950" y="2544763"/>
          <p14:tracePt t="17912" x="1268413" y="2544763"/>
          <p14:tracePt t="17921" x="1295400" y="2544763"/>
          <p14:tracePt t="17933" x="1322388" y="2544763"/>
          <p14:tracePt t="17954" x="1465263" y="2527300"/>
          <p14:tracePt t="17974" x="1679575" y="2509838"/>
          <p14:tracePt t="17995" x="1822450" y="2482850"/>
          <p14:tracePt t="18016" x="2009775" y="2419350"/>
          <p14:tracePt t="18037" x="2062163" y="2393950"/>
          <p14:tracePt t="18128" x="2081213" y="2384425"/>
          <p14:tracePt t="18144" x="2098675" y="2374900"/>
          <p14:tracePt t="18151" x="2108200" y="2374900"/>
          <p14:tracePt t="18162" x="2116138" y="2366963"/>
          <p14:tracePt t="18183" x="2241550" y="2330450"/>
          <p14:tracePt t="18204" x="2374900" y="2312988"/>
          <p14:tracePt t="18224" x="2598738" y="2303463"/>
          <p14:tracePt t="18246" x="2705100" y="2303463"/>
          <p14:tracePt t="18266" x="2741613" y="2303463"/>
          <p14:tracePt t="18976" x="2751138" y="2303463"/>
          <p14:tracePt t="18984" x="2759075" y="2303463"/>
          <p14:tracePt t="18995" x="2776538" y="2303463"/>
          <p14:tracePt t="19016" x="2928938" y="2339975"/>
          <p14:tracePt t="19037" x="3116263" y="2374900"/>
          <p14:tracePt t="19058" x="3367088" y="2401888"/>
          <p14:tracePt t="19078" x="3536950" y="2411413"/>
          <p14:tracePt t="19099" x="3562350" y="2411413"/>
          <p14:tracePt t="19208" x="3571875" y="2411413"/>
          <p14:tracePt t="19216" x="3581400" y="2411413"/>
          <p14:tracePt t="19232" x="3589338" y="2411413"/>
          <p14:tracePt t="19248" x="3608388" y="2411413"/>
          <p14:tracePt t="19266" x="3633788" y="2401888"/>
          <p14:tracePt t="19287" x="3714750" y="2393950"/>
          <p14:tracePt t="19308" x="3759200" y="2374900"/>
          <p14:tracePt t="19328" x="3822700" y="2366963"/>
          <p14:tracePt t="19350" x="3867150" y="2357438"/>
          <p14:tracePt t="19370" x="3894138" y="2347913"/>
          <p14:tracePt t="20552" x="3902075" y="2347913"/>
          <p14:tracePt t="20560" x="3919538" y="2347913"/>
          <p14:tracePt t="20568" x="3929063" y="2347913"/>
          <p14:tracePt t="20578" x="3965575" y="2339975"/>
          <p14:tracePt t="20599" x="4116388" y="2330450"/>
          <p14:tracePt t="20620" x="4179888" y="2330450"/>
          <p14:tracePt t="20641" x="4214813" y="2330450"/>
          <p14:tracePt t="20662" x="4232275" y="2330450"/>
          <p14:tracePt t="20682" x="4295775" y="2330450"/>
          <p14:tracePt t="20703" x="4375150" y="2330450"/>
          <p14:tracePt t="20724" x="4446588" y="2330450"/>
          <p14:tracePt t="20745" x="4537075" y="2330450"/>
          <p14:tracePt t="20766" x="4554538" y="2330450"/>
          <p14:tracePt t="21032" x="4554538" y="2322513"/>
          <p14:tracePt t="21040" x="4581525" y="2303463"/>
          <p14:tracePt t="21048" x="4625975" y="2286000"/>
          <p14:tracePt t="21057" x="4660900" y="2268538"/>
          <p14:tracePt t="21078" x="4687888" y="2241550"/>
          <p14:tracePt t="21120" x="4697413" y="2241550"/>
          <p14:tracePt t="21152" x="4705350" y="2241550"/>
          <p14:tracePt t="24032" x="4697413" y="2241550"/>
          <p14:tracePt t="24224" x="4697413" y="2251075"/>
          <p14:tracePt t="24241" x="4687888" y="2251075"/>
          <p14:tracePt t="24248" x="4679950" y="2251075"/>
          <p14:tracePt t="24265" x="4660900" y="2259013"/>
          <p14:tracePt t="24286" x="4652963" y="2276475"/>
          <p14:tracePt t="24307" x="4616450" y="2286000"/>
          <p14:tracePt t="24328" x="4581525" y="2303463"/>
          <p14:tracePt t="24348" x="4562475" y="2303463"/>
          <p14:tracePt t="24369" x="4527550" y="2303463"/>
          <p14:tracePt t="24391" x="4500563" y="2303463"/>
          <p14:tracePt t="24411" x="4473575" y="2303463"/>
          <p14:tracePt t="24432" x="4429125" y="2303463"/>
          <p14:tracePt t="24453" x="4419600" y="2303463"/>
          <p14:tracePt t="24474" x="4411663" y="2303463"/>
          <p14:tracePt t="25136" x="4402138" y="2303463"/>
          <p14:tracePt t="25168" x="4394200" y="2303463"/>
          <p14:tracePt t="25216" x="4384675" y="2303463"/>
          <p14:tracePt t="25232" x="4375150" y="2303463"/>
          <p14:tracePt t="25239" x="4357688" y="2312988"/>
          <p14:tracePt t="25248" x="4348163" y="2322513"/>
          <p14:tracePt t="25265" x="4322763" y="2330450"/>
          <p14:tracePt t="25286" x="4303713" y="2330450"/>
          <p14:tracePt t="25352" x="4295775" y="2339975"/>
          <p14:tracePt t="25359" x="4286250" y="2339975"/>
          <p14:tracePt t="25369" x="4276725" y="2347913"/>
          <p14:tracePt t="25390" x="4268788" y="2347913"/>
          <p14:tracePt t="25411" x="4232275" y="2357438"/>
          <p14:tracePt t="25432" x="4214813" y="2357438"/>
          <p14:tracePt t="26952" x="4224338" y="2357438"/>
          <p14:tracePt t="27000" x="4232275" y="2357438"/>
          <p14:tracePt t="27864" x="4241800" y="2357438"/>
          <p14:tracePt t="28689" x="4251325" y="2357438"/>
          <p14:tracePt t="28696" x="4259263" y="2357438"/>
          <p14:tracePt t="28712" x="4268788" y="2357438"/>
          <p14:tracePt t="28723" x="4276725" y="2366963"/>
          <p14:tracePt t="28744" x="4303713" y="2384425"/>
          <p14:tracePt t="28764" x="4348163" y="2393950"/>
          <p14:tracePt t="28785" x="4446588" y="2419350"/>
          <p14:tracePt t="28806" x="4518025" y="2428875"/>
          <p14:tracePt t="28827" x="4616450" y="2428875"/>
          <p14:tracePt t="28848" x="4643438" y="2428875"/>
          <p14:tracePt t="28869" x="4652963" y="2428875"/>
          <p14:tracePt t="28910" x="4670425" y="2428875"/>
          <p14:tracePt t="28931" x="4687888" y="2428875"/>
          <p14:tracePt t="28936" x="4697413" y="2428875"/>
          <p14:tracePt t="28984" x="4705350" y="2419350"/>
          <p14:tracePt t="29008" x="4714875" y="2419350"/>
          <p14:tracePt t="29016" x="4724400" y="2411413"/>
          <p14:tracePt t="29024" x="4732338" y="2401888"/>
          <p14:tracePt t="29035" x="4751388" y="2393950"/>
          <p14:tracePt t="29056" x="4786313" y="2384425"/>
          <p14:tracePt t="29077" x="4803775" y="2374900"/>
          <p14:tracePt t="29098" x="4848225" y="2357438"/>
          <p14:tracePt t="29119" x="4884738" y="2339975"/>
          <p14:tracePt t="29139" x="4929188" y="2322513"/>
          <p14:tracePt t="29160" x="4965700" y="2303463"/>
          <p14:tracePt t="29181" x="4973638" y="2295525"/>
          <p14:tracePt t="29223" x="4973638" y="2276475"/>
          <p14:tracePt t="29243" x="4973638" y="2251075"/>
          <p14:tracePt t="29264" x="4973638" y="2224088"/>
          <p14:tracePt t="29286" x="4973638" y="2205038"/>
          <p14:tracePt t="29306" x="4973638" y="2187575"/>
          <p14:tracePt t="29327" x="4973638" y="2160588"/>
          <p14:tracePt t="29348" x="4973638" y="2133600"/>
          <p14:tracePt t="29369" x="4965700" y="2125663"/>
          <p14:tracePt t="29415" x="4965700" y="2116138"/>
          <p14:tracePt t="29431" x="4956175" y="2108200"/>
          <p14:tracePt t="29480" x="4946650" y="2098675"/>
          <p14:tracePt t="29496" x="4938713" y="2098675"/>
          <p14:tracePt t="29503" x="4929188" y="2098675"/>
          <p14:tracePt t="29514" x="4911725" y="2089150"/>
          <p14:tracePt t="29536" x="4875213" y="2081213"/>
          <p14:tracePt t="29556" x="4848225" y="2062163"/>
          <p14:tracePt t="29577" x="4776788" y="2036763"/>
          <p14:tracePt t="29598" x="4724400" y="2017713"/>
          <p14:tracePt t="29619" x="4625975" y="1990725"/>
          <p14:tracePt t="29640" x="4562475" y="1990725"/>
          <p14:tracePt t="29660" x="4518025" y="1973263"/>
          <p14:tracePt t="29681" x="4491038" y="1973263"/>
          <p14:tracePt t="29728" x="4483100" y="1973263"/>
          <p14:tracePt t="29743" x="4465638" y="1973263"/>
          <p14:tracePt t="29765" x="4446588" y="1973263"/>
          <p14:tracePt t="29785" x="4411663" y="1973263"/>
          <p14:tracePt t="29806" x="4384675" y="1973263"/>
          <p14:tracePt t="29827" x="4340225" y="1973263"/>
          <p14:tracePt t="29848" x="4313238" y="1982788"/>
          <p14:tracePt t="29869" x="4276725" y="1990725"/>
          <p14:tracePt t="29890" x="4205288" y="2044700"/>
          <p14:tracePt t="29910" x="4116388" y="2116138"/>
          <p14:tracePt t="29931" x="3965575" y="2259013"/>
          <p14:tracePt t="29952" x="3911600" y="2347913"/>
          <p14:tracePt t="29973" x="3902075" y="2366963"/>
          <p14:tracePt t="29993" x="3929063" y="2411413"/>
          <p14:tracePt t="30015" x="4010025" y="2428875"/>
          <p14:tracePt t="30035" x="4108450" y="2428875"/>
          <p14:tracePt t="30056" x="4402138" y="2428875"/>
          <p14:tracePt t="30077" x="4652963" y="2428875"/>
          <p14:tracePt t="30098" x="4938713" y="2419350"/>
          <p14:tracePt t="30118" x="5027613" y="2393950"/>
          <p14:tracePt t="30160" x="5045075" y="2366963"/>
          <p14:tracePt t="30182" x="5062538" y="2312988"/>
          <p14:tracePt t="30202" x="5081588" y="2259013"/>
          <p14:tracePt t="30223" x="5081588" y="2205038"/>
          <p14:tracePt t="30243" x="5072063" y="2170113"/>
          <p14:tracePt t="30264" x="5018088" y="2108200"/>
          <p14:tracePt t="30285" x="4991100" y="2081213"/>
          <p14:tracePt t="30306" x="4983163" y="2071688"/>
          <p14:tracePt t="30327" x="4965700" y="2054225"/>
          <p14:tracePt t="30348" x="4919663" y="2054225"/>
          <p14:tracePt t="30368" x="4875213" y="2044700"/>
          <p14:tracePt t="30390" x="4840288" y="2044700"/>
          <p14:tracePt t="30410" x="4795838" y="2044700"/>
          <p14:tracePt t="30431" x="4732338" y="2044700"/>
          <p14:tracePt t="30452" x="4697413" y="2044700"/>
          <p14:tracePt t="30457" x="4679950" y="2044700"/>
          <p14:tracePt t="30473" x="4660900" y="2044700"/>
          <p14:tracePt t="30493" x="4643438" y="2044700"/>
          <p14:tracePt t="30592" x="4633913" y="2044700"/>
          <p14:tracePt t="30774" x="4633913" y="2054225"/>
          <p14:tracePt t="30782" x="4633913" y="2062163"/>
          <p14:tracePt t="30790" x="4625975" y="2081213"/>
          <p14:tracePt t="30806" x="4625975" y="2098675"/>
          <p14:tracePt t="30826" x="4581525" y="2116138"/>
          <p14:tracePt t="30848" x="4572000" y="2125663"/>
          <p14:tracePt t="31126" x="4572000" y="2133600"/>
          <p14:tracePt t="31142" x="4562475" y="2143125"/>
          <p14:tracePt t="31150" x="4554538" y="2143125"/>
          <p14:tracePt t="31160" x="4527550" y="2152650"/>
          <p14:tracePt t="31181" x="4411663" y="2179638"/>
          <p14:tracePt t="31202" x="4098925" y="2241550"/>
          <p14:tracePt t="31222" x="3670300" y="2339975"/>
          <p14:tracePt t="31244" x="3276600" y="2401888"/>
          <p14:tracePt t="31264" x="2660650" y="2536825"/>
          <p14:tracePt t="31285" x="2312988" y="2608263"/>
          <p14:tracePt t="31306" x="1893888" y="2714625"/>
          <p14:tracePt t="31327" x="1527175" y="2847975"/>
          <p14:tracePt t="31348" x="1357313" y="2928938"/>
          <p14:tracePt t="31368" x="1160463" y="3027363"/>
          <p14:tracePt t="31390" x="1116013" y="3054350"/>
          <p14:tracePt t="31410" x="1108075" y="3062288"/>
          <p14:tracePt t="31504" x="1108075" y="3071813"/>
          <p14:tracePt t="31512" x="1098550" y="3098800"/>
          <p14:tracePt t="31537" x="1098550" y="3108325"/>
          <p14:tracePt t="31640" x="1098550" y="3098800"/>
          <p14:tracePt t="31648" x="1108075" y="3081338"/>
          <p14:tracePt t="31660" x="1116013" y="3044825"/>
          <p14:tracePt t="31681" x="1196975" y="2776538"/>
          <p14:tracePt t="31702" x="1285875" y="2544763"/>
          <p14:tracePt t="31723" x="1473200" y="2143125"/>
          <p14:tracePt t="31744" x="1670050" y="1839913"/>
          <p14:tracePt t="31764" x="1758950" y="1714500"/>
          <p14:tracePt t="31785" x="1857375" y="1589088"/>
          <p14:tracePt t="31806" x="1884363" y="1571625"/>
          <p14:tracePt t="31827" x="1893888" y="1562100"/>
          <p14:tracePt t="31871" x="1901825" y="1562100"/>
          <p14:tracePt t="31879" x="1911350" y="1562100"/>
          <p14:tracePt t="31896" x="1919288" y="1562100"/>
          <p14:tracePt t="31913" x="1928813" y="1562100"/>
          <p14:tracePt t="31931" x="1938338" y="1554163"/>
          <p14:tracePt t="31952" x="2000250" y="1536700"/>
          <p14:tracePt t="31972" x="2044700" y="1517650"/>
          <p14:tracePt t="31993" x="2152650" y="1482725"/>
          <p14:tracePt t="32014" x="2205038" y="1455738"/>
          <p14:tracePt t="32035" x="2232025" y="1446213"/>
          <p14:tracePt t="32056" x="2251075" y="1446213"/>
          <p14:tracePt t="32077" x="2312988" y="1465263"/>
          <p14:tracePt t="32097" x="2554288" y="1554163"/>
          <p14:tracePt t="32118" x="2786063" y="1625600"/>
          <p14:tracePt t="32139" x="3152775" y="1724025"/>
          <p14:tracePt t="32160" x="3402013" y="1776413"/>
          <p14:tracePt t="32181" x="3482975" y="1785938"/>
          <p14:tracePt t="32201" x="3509963" y="1795463"/>
          <p14:tracePt t="32536" x="3517900" y="1795463"/>
          <p14:tracePt t="32560" x="3527425" y="1795463"/>
          <p14:tracePt t="32568" x="3536950" y="1795463"/>
          <p14:tracePt t="32577" x="3554413" y="1795463"/>
          <p14:tracePt t="32598" x="3616325" y="1795463"/>
          <p14:tracePt t="32618" x="3660775" y="1795463"/>
          <p14:tracePt t="32639" x="3776663" y="1795463"/>
          <p14:tracePt t="32660" x="3902075" y="1795463"/>
          <p14:tracePt t="32681" x="4187825" y="1795463"/>
          <p14:tracePt t="32702" x="4419600" y="1795463"/>
          <p14:tracePt t="32722" x="4776788" y="1795463"/>
          <p14:tracePt t="32743" x="5027613" y="1795463"/>
          <p14:tracePt t="32764" x="5072063" y="1795463"/>
          <p14:tracePt t="32839" x="5081588" y="1795463"/>
          <p14:tracePt t="33040" x="5089525" y="1795463"/>
          <p14:tracePt t="33048" x="5099050" y="1803400"/>
          <p14:tracePt t="33056" x="5116513" y="1803400"/>
          <p14:tracePt t="33076" x="5205413" y="1822450"/>
          <p14:tracePt t="33097" x="5322888" y="1839913"/>
          <p14:tracePt t="33118" x="5357813" y="1839913"/>
          <p14:tracePt t="33139" x="5367338" y="1839913"/>
          <p14:tracePt t="33176" x="5367338" y="1847850"/>
          <p14:tracePt t="33184" x="5348288" y="1847850"/>
          <p14:tracePt t="33201" x="5322888" y="1857375"/>
          <p14:tracePt t="33222" x="5187950" y="1857375"/>
          <p14:tracePt t="33243" x="4848225" y="1839913"/>
          <p14:tracePt t="33264" x="4759325" y="1839913"/>
          <p14:tracePt t="33285" x="4751388" y="1839913"/>
          <p14:tracePt t="33360" x="4751388" y="1830388"/>
          <p14:tracePt t="33367" x="4759325" y="1830388"/>
          <p14:tracePt t="33376" x="4776788" y="1830388"/>
          <p14:tracePt t="33389" x="4813300" y="1830388"/>
          <p14:tracePt t="33410" x="4929188" y="1830388"/>
          <p14:tracePt t="33430" x="4938713" y="1830388"/>
          <p14:tracePt t="33451" x="4902200" y="1847850"/>
          <p14:tracePt t="33457" x="4857750" y="1884363"/>
          <p14:tracePt t="33472" x="4652963" y="2009775"/>
          <p14:tracePt t="33494" x="3929063" y="2490788"/>
          <p14:tracePt t="33514" x="3276600" y="2911475"/>
          <p14:tracePt t="33535" x="2224088" y="3536950"/>
          <p14:tracePt t="33556" x="1608138" y="3867150"/>
          <p14:tracePt t="33576" x="946150" y="4160838"/>
          <p14:tracePt t="33598" x="714375" y="4303713"/>
          <p14:tracePt t="33618" x="687388" y="4322763"/>
          <p14:tracePt t="33848" x="704850" y="4322763"/>
          <p14:tracePt t="33856" x="731838" y="4322763"/>
          <p14:tracePt t="33868" x="758825" y="4322763"/>
          <p14:tracePt t="33889" x="901700" y="4259263"/>
          <p14:tracePt t="33910" x="1054100" y="4170363"/>
          <p14:tracePt t="33930" x="1303338" y="4017963"/>
          <p14:tracePt t="33952" x="1554163" y="3848100"/>
          <p14:tracePt t="33972" x="1704975" y="3732213"/>
          <p14:tracePt t="33993" x="1847850" y="3608388"/>
          <p14:tracePt t="34014" x="1893888" y="3562350"/>
          <p14:tracePt t="34035" x="1938338" y="3500438"/>
          <p14:tracePt t="34055" x="1973263" y="3455988"/>
          <p14:tracePt t="34076" x="1990725" y="3429000"/>
          <p14:tracePt t="34217" x="1990725" y="3419475"/>
          <p14:tracePt t="34232" x="2000250" y="3411538"/>
          <p14:tracePt t="34239" x="2009775" y="3402013"/>
          <p14:tracePt t="34248" x="2027238" y="3384550"/>
          <p14:tracePt t="34264" x="2062163" y="3357563"/>
          <p14:tracePt t="34284" x="2108200" y="3313113"/>
          <p14:tracePt t="34306" x="2187575" y="3224213"/>
          <p14:tracePt t="34326" x="2241550" y="3160713"/>
          <p14:tracePt t="34347" x="2276475" y="3108325"/>
          <p14:tracePt t="34400" x="2286000" y="3108325"/>
          <p14:tracePt t="34416" x="2295525" y="3108325"/>
          <p14:tracePt t="34433" x="2303463" y="3108325"/>
          <p14:tracePt t="34451" x="2312988" y="3108325"/>
          <p14:tracePt t="34504" x="2322513" y="3108325"/>
          <p14:tracePt t="34696" x="2322513" y="3116263"/>
          <p14:tracePt t="34736" x="2330450" y="3116263"/>
          <p14:tracePt t="34762" x="2339975" y="3116263"/>
          <p14:tracePt t="34771" x="2357438" y="3116263"/>
          <p14:tracePt t="34784" x="2374900" y="3116263"/>
          <p14:tracePt t="34805" x="2401888" y="3116263"/>
          <p14:tracePt t="34826" x="2411413" y="3116263"/>
          <p14:tracePt t="34919" x="2419350" y="3116263"/>
          <p14:tracePt t="34936" x="2428875" y="3116263"/>
          <p14:tracePt t="34952" x="2438400" y="3116263"/>
          <p14:tracePt t="34968" x="2455863" y="3116263"/>
          <p14:tracePt t="34984" x="2465388" y="3116263"/>
          <p14:tracePt t="35024" x="2482850" y="3116263"/>
          <p14:tracePt t="35032" x="2490788" y="3116263"/>
          <p14:tracePt t="35679" x="2500313" y="3116263"/>
          <p14:tracePt t="35688" x="2509838" y="3116263"/>
          <p14:tracePt t="35701" x="2517775" y="3116263"/>
          <p14:tracePt t="35722" x="2544763" y="3116263"/>
          <p14:tracePt t="35742" x="2571750" y="3116263"/>
          <p14:tracePt t="36064" x="2581275" y="3116263"/>
          <p14:tracePt t="36072" x="2589213" y="3116263"/>
          <p14:tracePt t="36089" x="2598738" y="3116263"/>
          <p14:tracePt t="36097" x="2608263" y="3116263"/>
          <p14:tracePt t="36118" x="2625725" y="3116263"/>
          <p14:tracePt t="36139" x="2670175" y="3116263"/>
          <p14:tracePt t="36159" x="2687638" y="3116263"/>
          <p14:tracePt t="36201" x="2724150" y="3116263"/>
          <p14:tracePt t="36222" x="2751138" y="3116263"/>
          <p14:tracePt t="36243" x="2803525" y="3116263"/>
          <p14:tracePt t="36263" x="2867025" y="3116263"/>
          <p14:tracePt t="36284" x="2901950" y="3116263"/>
          <p14:tracePt t="36305" x="2911475" y="3108325"/>
          <p14:tracePt t="36448" x="2919413" y="3108325"/>
          <p14:tracePt t="36455" x="2938463" y="3108325"/>
          <p14:tracePt t="36472" x="2955925" y="3108325"/>
          <p14:tracePt t="36493" x="2982913" y="3108325"/>
          <p14:tracePt t="36513" x="3027363" y="3108325"/>
          <p14:tracePt t="36534" x="3036888" y="3108325"/>
          <p14:tracePt t="36555" x="3044825" y="3108325"/>
          <p14:tracePt t="37064" x="3044825" y="3116263"/>
          <p14:tracePt t="37072" x="3044825" y="3133725"/>
          <p14:tracePt t="37080" x="3036888" y="3152775"/>
          <p14:tracePt t="37097" x="3027363" y="3197225"/>
          <p14:tracePt t="37118" x="2982913" y="3286125"/>
          <p14:tracePt t="37138" x="2946400" y="3367088"/>
          <p14:tracePt t="37159" x="2901950" y="3465513"/>
          <p14:tracePt t="37180" x="2884488" y="3500438"/>
          <p14:tracePt t="37201" x="2874963" y="3527425"/>
          <p14:tracePt t="37222" x="2867025" y="3544888"/>
          <p14:tracePt t="37242" x="2867025" y="3571875"/>
          <p14:tracePt t="37263" x="2840038" y="3616325"/>
          <p14:tracePt t="37284" x="2822575" y="3652838"/>
          <p14:tracePt t="37305" x="2813050" y="3670300"/>
          <p14:tracePt t="37326" x="2803525" y="3679825"/>
          <p14:tracePt t="37347" x="2795588" y="3705225"/>
          <p14:tracePt t="37369" x="2768600" y="3751263"/>
          <p14:tracePt t="37388" x="2751138" y="3786188"/>
          <p14:tracePt t="37409" x="2732088" y="3795713"/>
          <p14:tracePt t="37504" x="2724150" y="3795713"/>
          <p14:tracePt t="37528" x="2724150" y="3786188"/>
          <p14:tracePt t="37537" x="2724150" y="3776663"/>
          <p14:tracePt t="37544" x="2724150" y="3768725"/>
          <p14:tracePt t="37555" x="2724150" y="3751263"/>
          <p14:tracePt t="37576" x="2732088" y="3724275"/>
          <p14:tracePt t="37597" x="2741613" y="3687763"/>
          <p14:tracePt t="37617" x="2759075" y="3660775"/>
          <p14:tracePt t="37638" x="2759075" y="3652838"/>
          <p14:tracePt t="37659" x="2768600" y="3643313"/>
          <p14:tracePt t="37680" x="2776538" y="3633788"/>
          <p14:tracePt t="38031" x="2786063" y="3633788"/>
          <p14:tracePt t="38048" x="2795588" y="3633788"/>
          <p14:tracePt t="38057" x="2803525" y="3633788"/>
          <p14:tracePt t="38076" x="2822575" y="3633788"/>
          <p14:tracePt t="38097" x="2901950" y="3633788"/>
          <p14:tracePt t="38118" x="3009900" y="3633788"/>
          <p14:tracePt t="38138" x="3062288" y="3633788"/>
          <p14:tracePt t="38159" x="3108325" y="3625850"/>
          <p14:tracePt t="38180" x="3116263" y="3625850"/>
          <p14:tracePt t="38222" x="3143250" y="3608388"/>
          <p14:tracePt t="38242" x="3179763" y="3608388"/>
          <p14:tracePt t="38263" x="3224213" y="3598863"/>
          <p14:tracePt t="38284" x="3241675" y="3589338"/>
          <p14:tracePt t="38326" x="3251200" y="3589338"/>
          <p14:tracePt t="38347" x="3286125" y="3581400"/>
          <p14:tracePt t="38367" x="3357563" y="3562350"/>
          <p14:tracePt t="38388" x="3394075" y="3554413"/>
          <p14:tracePt t="38409" x="3429000" y="3554413"/>
          <p14:tracePt t="38430" x="3438525" y="3544888"/>
          <p14:tracePt t="41808" x="3419475" y="3544888"/>
          <p14:tracePt t="41824" x="3402013" y="3536950"/>
          <p14:tracePt t="41831" x="3394075" y="3536950"/>
          <p14:tracePt t="41846" x="3375025" y="3527425"/>
          <p14:tracePt t="41866" x="3340100" y="3517900"/>
          <p14:tracePt t="41887" x="3286125" y="3490913"/>
          <p14:tracePt t="41908" x="3251200" y="3482975"/>
          <p14:tracePt t="41929" x="3197225" y="3455988"/>
          <p14:tracePt t="41950" x="3143250" y="3438525"/>
          <p14:tracePt t="41954" x="3116263" y="3419475"/>
          <p14:tracePt t="41971" x="3081338" y="3411538"/>
          <p14:tracePt t="41992" x="3054350" y="3384550"/>
          <p14:tracePt t="42056" x="3044825" y="3375025"/>
          <p14:tracePt t="42072" x="3036888" y="3367088"/>
          <p14:tracePt t="42136" x="3036888" y="3357563"/>
          <p14:tracePt t="42176" x="3027363" y="3348038"/>
          <p14:tracePt t="42255" x="3017838" y="3340100"/>
          <p14:tracePt t="42264" x="3017838" y="3330575"/>
          <p14:tracePt t="42272" x="3009900" y="3330575"/>
          <p14:tracePt t="42283" x="3009900" y="3322638"/>
          <p14:tracePt t="42304" x="2982913" y="3295650"/>
          <p14:tracePt t="42325" x="2973388" y="3268663"/>
          <p14:tracePt t="42346" x="2965450" y="3251200"/>
          <p14:tracePt t="42472" x="2965450" y="3241675"/>
          <p14:tracePt t="42488" x="2965450" y="3224213"/>
          <p14:tracePt t="42496" x="2973388" y="3214688"/>
          <p14:tracePt t="42512" x="2982913" y="3197225"/>
          <p14:tracePt t="42534" x="3017838" y="3170238"/>
          <p14:tracePt t="42554" x="3036888" y="3152775"/>
          <p14:tracePt t="42575" x="3054350" y="3143250"/>
          <p14:tracePt t="42596" x="3081338" y="3133725"/>
          <p14:tracePt t="42617" x="3179763" y="3081338"/>
          <p14:tracePt t="42638" x="3367088" y="2965450"/>
          <p14:tracePt t="42658" x="3509963" y="2874963"/>
          <p14:tracePt t="42679" x="3660775" y="2768600"/>
          <p14:tracePt t="42700" x="3705225" y="2732088"/>
          <p14:tracePt t="42721" x="3751263" y="2679700"/>
          <p14:tracePt t="42742" x="3759200" y="2670175"/>
          <p14:tracePt t="42763" x="3768725" y="2660650"/>
          <p14:tracePt t="42783" x="3768725" y="2652713"/>
          <p14:tracePt t="42804" x="3768725" y="2643188"/>
          <p14:tracePt t="42825" x="3768725" y="2633663"/>
          <p14:tracePt t="42960" x="3768725" y="2625725"/>
          <p14:tracePt t="42976" x="3768725" y="2616200"/>
          <p14:tracePt t="42992" x="3768725" y="2608263"/>
          <p14:tracePt t="42999" x="3768725" y="2598738"/>
          <p14:tracePt t="43016" x="3768725" y="2589213"/>
          <p14:tracePt t="43033" x="3768725" y="2581275"/>
          <p14:tracePt t="43054" x="3768725" y="2562225"/>
          <p14:tracePt t="43097" x="3759200" y="2562225"/>
          <p14:tracePt t="43117" x="3741738" y="2571750"/>
          <p14:tracePt t="43137" x="3679825" y="2616200"/>
          <p14:tracePt t="43158" x="3633788" y="2652713"/>
          <p14:tracePt t="43179" x="3562350" y="2714625"/>
          <p14:tracePt t="43200" x="3490913" y="2768600"/>
          <p14:tracePt t="43221" x="3429000" y="2813050"/>
          <p14:tracePt t="43241" x="3313113" y="2901950"/>
          <p14:tracePt t="43262" x="3170238" y="3027363"/>
          <p14:tracePt t="43283" x="3089275" y="3098800"/>
          <p14:tracePt t="43304" x="2990850" y="3179763"/>
          <p14:tracePt t="43325" x="2965450" y="3205163"/>
          <p14:tracePt t="43424" x="2955925" y="3205163"/>
          <p14:tracePt t="43440" x="2938463" y="3205163"/>
          <p14:tracePt t="43448" x="2928938" y="3205163"/>
          <p14:tracePt t="43456" x="2919413" y="3205163"/>
          <p14:tracePt t="43470" x="2894013" y="3205163"/>
          <p14:tracePt t="43492" x="2867025" y="3205163"/>
          <p14:tracePt t="43512" x="2803525" y="3197225"/>
          <p14:tracePt t="43534" x="2751138" y="3187700"/>
          <p14:tracePt t="43554" x="2741613" y="3187700"/>
          <p14:tracePt t="43575" x="2714625" y="3179763"/>
          <p14:tracePt t="43616" x="2705100" y="3170238"/>
          <p14:tracePt t="43648" x="2705100" y="3160713"/>
          <p14:tracePt t="43664" x="2705100" y="3143250"/>
          <p14:tracePt t="43680" x="2714625" y="3125788"/>
          <p14:tracePt t="43700" x="2732088" y="3108325"/>
          <p14:tracePt t="43720" x="2803525" y="3036888"/>
          <p14:tracePt t="43742" x="3017838" y="2901950"/>
          <p14:tracePt t="43762" x="3205163" y="2786063"/>
          <p14:tracePt t="43784" x="3536950" y="2581275"/>
          <p14:tracePt t="43804" x="3751263" y="2428875"/>
          <p14:tracePt t="43825" x="3990975" y="2259013"/>
          <p14:tracePt t="43846" x="4044950" y="2205038"/>
          <p14:tracePt t="43866" x="4054475" y="2187575"/>
          <p14:tracePt t="43992" x="4062413" y="2179638"/>
          <p14:tracePt t="44000" x="4071938" y="2170113"/>
          <p14:tracePt t="44012" x="4081463" y="2160588"/>
          <p14:tracePt t="44033" x="4108450" y="2116138"/>
          <p14:tracePt t="44054" x="4125913" y="2089150"/>
          <p14:tracePt t="44075" x="4143375" y="2054225"/>
          <p14:tracePt t="44220" x="4160838" y="2044700"/>
          <p14:tracePt t="44232" x="4179888" y="2027238"/>
          <p14:tracePt t="44241" x="4197350" y="2017713"/>
          <p14:tracePt t="44262" x="4241800" y="1990725"/>
          <p14:tracePt t="44283" x="4375150" y="1928813"/>
          <p14:tracePt t="44304" x="4518025" y="1884363"/>
          <p14:tracePt t="44325" x="4608513" y="1866900"/>
          <p14:tracePt t="44345" x="4687888" y="1847850"/>
          <p14:tracePt t="44367" x="4751388" y="1847850"/>
          <p14:tracePt t="44387" x="4884738" y="1847850"/>
          <p14:tracePt t="44408" x="4973638" y="1847850"/>
          <p14:tracePt t="44429" x="4991100" y="1847850"/>
          <p14:tracePt t="44576" x="4983163" y="1847850"/>
          <p14:tracePt t="44584" x="4965700" y="1847850"/>
          <p14:tracePt t="44595" x="4946650" y="1847850"/>
          <p14:tracePt t="44616" x="4857750" y="1874838"/>
          <p14:tracePt t="44638" x="4741863" y="1928813"/>
          <p14:tracePt t="44658" x="4429125" y="2071688"/>
          <p14:tracePt t="44679" x="3946525" y="2268538"/>
          <p14:tracePt t="44700" x="3616325" y="2393950"/>
          <p14:tracePt t="44720" x="3214688" y="2544763"/>
          <p14:tracePt t="44742" x="3036888" y="2625725"/>
          <p14:tracePt t="44762" x="2830513" y="2714625"/>
          <p14:tracePt t="44783" x="2679700" y="2795588"/>
          <p14:tracePt t="44804" x="2625725" y="2830513"/>
          <p14:tracePt t="44825" x="2581275" y="2857500"/>
          <p14:tracePt t="44867" x="2571750" y="2884488"/>
          <p14:tracePt t="44887" x="2527300" y="2938463"/>
          <p14:tracePt t="44908" x="2482850" y="3009900"/>
          <p14:tracePt t="44929" x="2393950" y="3152775"/>
          <p14:tracePt t="44950" x="2357438" y="3205163"/>
          <p14:tracePt t="44970" x="2347913" y="3214688"/>
          <p14:tracePt t="45008" x="2357438" y="3214688"/>
          <p14:tracePt t="45016" x="2366963" y="3224213"/>
          <p14:tracePt t="45033" x="2411413" y="3232150"/>
          <p14:tracePt t="45054" x="2465388" y="3251200"/>
          <p14:tracePt t="45075" x="2598738" y="3276600"/>
          <p14:tracePt t="45096" x="2741613" y="3303588"/>
          <p14:tracePt t="45116" x="2803525" y="3322638"/>
          <p14:tracePt t="45137" x="2884488" y="3322638"/>
          <p14:tracePt t="45158" x="2938463" y="3322638"/>
          <p14:tracePt t="45179" x="3000375" y="3322638"/>
          <p14:tracePt t="45201" x="3036888" y="3322638"/>
          <p14:tracePt t="45220" x="3054350" y="3313113"/>
          <p14:tracePt t="45241" x="3108325" y="3295650"/>
          <p14:tracePt t="45262" x="3125788" y="3286125"/>
          <p14:tracePt t="45283" x="3152775" y="3276600"/>
          <p14:tracePt t="45304" x="3160713" y="3268663"/>
          <p14:tracePt t="45325" x="3187700" y="3259138"/>
          <p14:tracePt t="45345" x="3251200" y="3241675"/>
          <p14:tracePt t="45366" x="3276600" y="3224213"/>
          <p14:tracePt t="45387" x="3313113" y="3214688"/>
          <p14:tracePt t="45592" x="3322638" y="3214688"/>
          <p14:tracePt t="45600" x="3330575" y="3205163"/>
          <p14:tracePt t="45608" x="3340100" y="3205163"/>
          <p14:tracePt t="45616" x="3340100" y="3197225"/>
          <p14:tracePt t="45637" x="3367088" y="3170238"/>
          <p14:tracePt t="45658" x="3419475" y="3152775"/>
          <p14:tracePt t="45679" x="3465513" y="3125788"/>
          <p14:tracePt t="46214" x="3482975" y="3125788"/>
          <p14:tracePt t="46286" x="3490913" y="3125788"/>
          <p14:tracePt t="46327" x="3500438" y="3125788"/>
          <p14:tracePt t="46334" x="3509963" y="3125788"/>
          <p14:tracePt t="46358" x="3517900" y="3125788"/>
          <p14:tracePt t="46368" x="3527425" y="3125788"/>
          <p14:tracePt t="46386" x="3554413" y="3125788"/>
          <p14:tracePt t="46408" x="3581400" y="3125788"/>
          <p14:tracePt t="46428" x="3608388" y="3125788"/>
          <p14:tracePt t="47728" x="3616325" y="3125788"/>
          <p14:tracePt t="48960" x="3625850" y="3116263"/>
          <p14:tracePt t="48976" x="3633788" y="3116263"/>
          <p14:tracePt t="48984" x="3643313" y="3108325"/>
          <p14:tracePt t="48992" x="3643313" y="3098800"/>
          <p14:tracePt t="49011" x="3652838" y="3098800"/>
          <p14:tracePt t="49032" x="3660775" y="3089275"/>
          <p14:tracePt t="49056" x="3670300" y="3081338"/>
          <p14:tracePt t="49176" x="3679825" y="3081338"/>
          <p14:tracePt t="49183" x="3687763" y="3081338"/>
          <p14:tracePt t="49199" x="3705225" y="3062288"/>
          <p14:tracePt t="49220" x="3751263" y="3027363"/>
          <p14:tracePt t="49240" x="3911600" y="2867025"/>
          <p14:tracePt t="49262" x="4152900" y="2652713"/>
          <p14:tracePt t="49282" x="4330700" y="2527300"/>
          <p14:tracePt t="49303" x="4491038" y="2438400"/>
          <p14:tracePt t="49324" x="4510088" y="2419350"/>
          <p14:tracePt t="49520" x="4510088" y="2411413"/>
          <p14:tracePt t="49536" x="4500563" y="2411413"/>
          <p14:tracePt t="49544" x="4491038" y="2419350"/>
          <p14:tracePt t="49553" x="4483100" y="2428875"/>
          <p14:tracePt t="49574" x="4446588" y="2473325"/>
          <p14:tracePt t="49595" x="4340225" y="2625725"/>
          <p14:tracePt t="49616" x="4241800" y="2759075"/>
          <p14:tracePt t="49636" x="4160838" y="2822575"/>
          <p14:tracePt t="49657" x="4081463" y="2894013"/>
          <p14:tracePt t="49678" x="4044950" y="2919413"/>
          <p14:tracePt t="49699" x="3990975" y="2965450"/>
          <p14:tracePt t="49720" x="3965575" y="2982913"/>
          <p14:tracePt t="49741" x="3946525" y="3000375"/>
          <p14:tracePt t="49761" x="3919538" y="3044825"/>
          <p14:tracePt t="49782" x="3884613" y="3071813"/>
          <p14:tracePt t="49803" x="3875088" y="3081338"/>
          <p14:tracePt t="49824" x="3830638" y="3081338"/>
          <p14:tracePt t="49845" x="3768725" y="3098800"/>
          <p14:tracePt t="49866" x="3679825" y="3116263"/>
          <p14:tracePt t="49886" x="3660775" y="3116263"/>
          <p14:tracePt t="49907" x="3652838" y="3116263"/>
          <p14:tracePt t="50232" x="3643313" y="3116263"/>
          <p14:tracePt t="50296" x="3633788" y="3116263"/>
          <p14:tracePt t="50304" x="3625850" y="3116263"/>
          <p14:tracePt t="50321" x="3616325" y="3116263"/>
          <p14:tracePt t="50328" x="3598863" y="3116263"/>
          <p14:tracePt t="50345" x="3581400" y="3116263"/>
          <p14:tracePt t="50365" x="3571875" y="3116263"/>
          <p14:tracePt t="50544" x="3562350" y="3116263"/>
          <p14:tracePt t="50560" x="3554413" y="3116263"/>
          <p14:tracePt t="52056" x="3544888" y="3116263"/>
          <p14:tracePt t="52200" x="3571875" y="3116263"/>
          <p14:tracePt t="52208" x="3581400" y="3116263"/>
          <p14:tracePt t="52219" x="3598863" y="3116263"/>
          <p14:tracePt t="52240" x="3633788" y="3116263"/>
          <p14:tracePt t="52262" x="3643313" y="3116263"/>
          <p14:tracePt t="52440" x="3633788" y="3116263"/>
          <p14:tracePt t="52448" x="3625850" y="3116263"/>
          <p14:tracePt t="61334" x="3616325" y="3116263"/>
          <p14:tracePt t="61342" x="3608388" y="3116263"/>
          <p14:tracePt t="61350" x="3598863" y="3116263"/>
          <p14:tracePt t="61363" x="3581400" y="3116263"/>
          <p14:tracePt t="61384" x="3562350" y="3116263"/>
          <p14:tracePt t="61406" x="3554413" y="3125788"/>
          <p14:tracePt t="61426" x="3527425" y="3125788"/>
          <p14:tracePt t="61447" x="3482975" y="3143250"/>
          <p14:tracePt t="61469" x="3438525" y="3152775"/>
          <p14:tracePt t="61488" x="3322638" y="3170238"/>
          <p14:tracePt t="61510" x="3259138" y="3170238"/>
          <p14:tracePt t="61530" x="3143250" y="3170238"/>
          <p14:tracePt t="61552" x="3009900" y="3170238"/>
          <p14:tracePt t="61572" x="2919413" y="3170238"/>
          <p14:tracePt t="61593" x="2847975" y="3170238"/>
          <p14:tracePt t="61613" x="2830513" y="3170238"/>
          <p14:tracePt t="62360" x="2840038" y="3170238"/>
          <p14:tracePt t="62368" x="2857500" y="3170238"/>
          <p14:tracePt t="62384" x="2901950" y="3170238"/>
          <p14:tracePt t="62405" x="2973388" y="3170238"/>
          <p14:tracePt t="62426" x="3187700" y="3170238"/>
          <p14:tracePt t="62447" x="3473450" y="3143250"/>
          <p14:tracePt t="62468" x="3625850" y="3133725"/>
          <p14:tracePt t="62473" x="3679825" y="3133725"/>
          <p14:tracePt t="62488" x="3741738" y="3133725"/>
          <p14:tracePt t="62510" x="3768725" y="3133725"/>
          <p14:tracePt t="63304" x="3759200" y="3133725"/>
          <p14:tracePt t="63320" x="3741738" y="3133725"/>
          <p14:tracePt t="63336" x="3732213" y="3133725"/>
          <p14:tracePt t="63352" x="3724275" y="3133725"/>
          <p14:tracePt t="63363" x="3705225" y="3133725"/>
          <p14:tracePt t="63384" x="3697288" y="3133725"/>
          <p14:tracePt t="63784" x="3687763" y="3133725"/>
          <p14:tracePt t="66056" x="3697288" y="3133725"/>
          <p14:tracePt t="66063" x="3724275" y="3133725"/>
          <p14:tracePt t="66072" x="3741738" y="3133725"/>
          <p14:tracePt t="66092" x="3786188" y="3133725"/>
          <p14:tracePt t="66113" x="3875088" y="3133725"/>
          <p14:tracePt t="66134" x="3938588" y="3133725"/>
          <p14:tracePt t="66155" x="3983038" y="3133725"/>
          <p14:tracePt t="66176" x="3990975" y="3133725"/>
          <p14:tracePt t="66196" x="4000500" y="3133725"/>
          <p14:tracePt t="66217" x="4027488" y="3133725"/>
          <p14:tracePt t="66238" x="4071938" y="3125788"/>
          <p14:tracePt t="66259" x="4160838" y="3108325"/>
          <p14:tracePt t="66280" x="4232275" y="3098800"/>
          <p14:tracePt t="66301" x="4268788" y="3089275"/>
          <p14:tracePt t="66322" x="4286250" y="3089275"/>
          <p14:tracePt t="66368" x="4295775" y="3089275"/>
          <p14:tracePt t="66385" x="4303713" y="3089275"/>
          <p14:tracePt t="66405" x="4313238" y="3089275"/>
          <p14:tracePt t="66426" x="4330700" y="3089275"/>
          <p14:tracePt t="66447" x="4340225" y="3089275"/>
          <p14:tracePt t="66496" x="4348163" y="3089275"/>
          <p14:tracePt t="66999" x="4357688" y="3089275"/>
          <p14:tracePt t="67056" x="4367213" y="3089275"/>
          <p14:tracePt t="67095" x="4375150" y="3089275"/>
          <p14:tracePt t="67103" x="4384675" y="3089275"/>
          <p14:tracePt t="67136" x="4402138" y="3089275"/>
          <p14:tracePt t="67143" x="4411663" y="3089275"/>
          <p14:tracePt t="67155" x="4429125" y="3089275"/>
          <p14:tracePt t="67176" x="4456113" y="3089275"/>
          <p14:tracePt t="67196" x="4473575" y="3089275"/>
          <p14:tracePt t="67513" x="4483100" y="3089275"/>
          <p14:tracePt t="67520" x="4500563" y="3089275"/>
          <p14:tracePt t="67529" x="4510088" y="3089275"/>
          <p14:tracePt t="67550" x="4562475" y="3089275"/>
          <p14:tracePt t="67571" x="4643438" y="3089275"/>
          <p14:tracePt t="67593" x="4759325" y="3089275"/>
          <p14:tracePt t="67613" x="4857750" y="3089275"/>
          <p14:tracePt t="67634" x="4956175" y="3089275"/>
          <p14:tracePt t="67654" x="5000625" y="3089275"/>
          <p14:tracePt t="67703" x="5010150" y="3089275"/>
          <p14:tracePt t="67728" x="5018088" y="3089275"/>
          <p14:tracePt t="67744" x="5027613" y="3089275"/>
          <p14:tracePt t="67759" x="5037138" y="3089275"/>
          <p14:tracePt t="67780" x="5054600" y="3089275"/>
          <p14:tracePt t="67800" x="5072063" y="3089275"/>
          <p14:tracePt t="67822" x="5081588" y="3089275"/>
          <p14:tracePt t="68472" x="5089525" y="3089275"/>
          <p14:tracePt t="69376" x="5099050" y="3089275"/>
          <p14:tracePt t="69384" x="5108575" y="3089275"/>
          <p14:tracePt t="69393" x="5116513" y="3089275"/>
          <p14:tracePt t="69404" x="5126038" y="3089275"/>
          <p14:tracePt t="69425" x="5197475" y="3089275"/>
          <p14:tracePt t="69446" x="5276850" y="3089275"/>
          <p14:tracePt t="69467" x="5367338" y="3089275"/>
          <p14:tracePt t="69488" x="5491163" y="3089275"/>
          <p14:tracePt t="69508" x="5572125" y="3089275"/>
          <p14:tracePt t="69529" x="5661025" y="3089275"/>
          <p14:tracePt t="69533" x="5688013" y="3089275"/>
          <p14:tracePt t="69550" x="5715000" y="3089275"/>
          <p14:tracePt t="69571" x="5786438" y="3089275"/>
          <p14:tracePt t="69592" x="5813425" y="3089275"/>
          <p14:tracePt t="70152" x="5822950" y="3089275"/>
          <p14:tracePt t="70159" x="5830888" y="3089275"/>
          <p14:tracePt t="70175" x="5884863" y="3089275"/>
          <p14:tracePt t="70196" x="6000750" y="3089275"/>
          <p14:tracePt t="70217" x="6286500" y="3089275"/>
          <p14:tracePt t="70238" x="6527800" y="3089275"/>
          <p14:tracePt t="70259" x="6742113" y="3089275"/>
          <p14:tracePt t="70279" x="6786563" y="3089275"/>
          <p14:tracePt t="70488" x="6796088" y="3089275"/>
          <p14:tracePt t="70511" x="6804025" y="3089275"/>
          <p14:tracePt t="70520" x="6813550" y="3089275"/>
          <p14:tracePt t="70529" x="6823075" y="3089275"/>
          <p14:tracePt t="70550" x="6840538" y="3089275"/>
          <p14:tracePt t="70571" x="6911975" y="3089275"/>
          <p14:tracePt t="70592" x="6983413" y="3089275"/>
          <p14:tracePt t="70612" x="7018338" y="3089275"/>
          <p14:tracePt t="70633" x="7062788" y="3089275"/>
          <p14:tracePt t="70654" x="7081838" y="3089275"/>
          <p14:tracePt t="70675" x="7089775" y="3089275"/>
          <p14:tracePt t="72232" x="7072313" y="3089275"/>
          <p14:tracePt t="72241" x="7062788" y="3089275"/>
          <p14:tracePt t="72248" x="7045325" y="3089275"/>
          <p14:tracePt t="72258" x="6991350" y="3098800"/>
          <p14:tracePt t="72279" x="6777038" y="3187700"/>
          <p14:tracePt t="72300" x="6554788" y="3251200"/>
          <p14:tracePt t="72320" x="6062663" y="3357563"/>
          <p14:tracePt t="72342" x="5786438" y="3411538"/>
          <p14:tracePt t="72362" x="5446713" y="3473450"/>
          <p14:tracePt t="72383" x="5170488" y="3536950"/>
          <p14:tracePt t="72404" x="4973638" y="3562350"/>
          <p14:tracePt t="72425" x="4741863" y="3562350"/>
          <p14:tracePt t="72446" x="4572000" y="3562350"/>
          <p14:tracePt t="72466" x="4394200" y="3562350"/>
          <p14:tracePt t="72487" x="4340225" y="3562350"/>
          <p14:tracePt t="72508" x="4330700" y="3562350"/>
          <p14:tracePt t="72552" x="4313238" y="3562350"/>
          <p14:tracePt t="72570" x="4232275" y="3554413"/>
          <p14:tracePt t="72591" x="4027488" y="3554413"/>
          <p14:tracePt t="72612" x="3875088" y="3554413"/>
          <p14:tracePt t="72633" x="3714750" y="3554413"/>
          <p14:tracePt t="72654" x="3679825" y="3554413"/>
          <p14:tracePt t="72675" x="3670300" y="3554413"/>
          <p14:tracePt t="72793" x="3670300" y="3544888"/>
          <p14:tracePt t="74055" x="3679825" y="3544888"/>
          <p14:tracePt t="74072" x="3687763" y="3544888"/>
          <p14:tracePt t="74079" x="3697288" y="3544888"/>
          <p14:tracePt t="74091" x="3714750" y="3544888"/>
          <p14:tracePt t="74112" x="3768725" y="3544888"/>
          <p14:tracePt t="74133" x="3813175" y="3544888"/>
          <p14:tracePt t="74154" x="3894138" y="3544888"/>
          <p14:tracePt t="74174" x="3983038" y="3544888"/>
          <p14:tracePt t="74195" x="4125913" y="3544888"/>
          <p14:tracePt t="74216" x="4232275" y="3544888"/>
          <p14:tracePt t="74237" x="4276725" y="3544888"/>
          <p14:tracePt t="74258" x="4322763" y="3544888"/>
          <p14:tracePt t="74279" x="4348163" y="3544888"/>
          <p14:tracePt t="74299" x="4375150" y="3544888"/>
          <p14:tracePt t="74320" x="4429125" y="3544888"/>
          <p14:tracePt t="74341" x="4518025" y="3544888"/>
          <p14:tracePt t="74362" x="4670425" y="3544888"/>
          <p14:tracePt t="74383" x="4776788" y="3544888"/>
          <p14:tracePt t="74403" x="4795838" y="3544888"/>
          <p14:tracePt t="76199" x="4786313" y="3554413"/>
          <p14:tracePt t="76216" x="4786313" y="3571875"/>
          <p14:tracePt t="76223" x="4776788" y="3589338"/>
          <p14:tracePt t="76237" x="4776788" y="3598863"/>
          <p14:tracePt t="76257" x="4768850" y="3625850"/>
          <p14:tracePt t="76278" x="4759325" y="3652838"/>
          <p14:tracePt t="77264" x="4768850" y="3652838"/>
          <p14:tracePt t="77272" x="4776788" y="3652838"/>
          <p14:tracePt t="77288" x="4786313" y="3652838"/>
          <p14:tracePt t="77304" x="4803775" y="3652838"/>
          <p14:tracePt t="77320" x="4822825" y="3652838"/>
          <p14:tracePt t="77341" x="4894263" y="3652838"/>
          <p14:tracePt t="77361" x="5108575" y="3652838"/>
          <p14:tracePt t="77382" x="5313363" y="3652838"/>
          <p14:tracePt t="77403" x="5545138" y="3652838"/>
          <p14:tracePt t="77424" x="5599113" y="3652838"/>
          <p14:tracePt t="77445" x="5608638" y="3652838"/>
          <p14:tracePt t="77608" x="5616575" y="3652838"/>
          <p14:tracePt t="77639" x="5626100" y="3652838"/>
          <p14:tracePt t="77720" x="5643563" y="3652838"/>
          <p14:tracePt t="77744" x="5653088" y="3652838"/>
          <p14:tracePt t="77751" x="5670550" y="3652838"/>
          <p14:tracePt t="77761" x="5688013" y="3643313"/>
          <p14:tracePt t="84160" x="5697538" y="3643313"/>
          <p14:tracePt t="86088" x="5697538" y="3633788"/>
          <p14:tracePt t="86176" x="5688013" y="3625850"/>
          <p14:tracePt t="86563" x="0" y="0"/>
        </p14:tracePtLst>
      </p14:laserTraceLst>
    </p:ext>
  </p:extLs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166</TotalTime>
  <Words>494</Words>
  <Application>Microsoft Office PowerPoint</Application>
  <PresentationFormat>On-screen Show (4:3)</PresentationFormat>
  <Paragraphs>43</Paragraphs>
  <Slides>10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Lucida Sans Unicode</vt:lpstr>
      <vt:lpstr>Verdana</vt:lpstr>
      <vt:lpstr>Wingdings 2</vt:lpstr>
      <vt:lpstr>Wingdings 3</vt:lpstr>
      <vt:lpstr>Concourse</vt:lpstr>
      <vt:lpstr>Cost estimation </vt:lpstr>
      <vt:lpstr>PowerPoint Presentation</vt:lpstr>
      <vt:lpstr>Static, Single Variable Models</vt:lpstr>
      <vt:lpstr>SEL </vt:lpstr>
      <vt:lpstr>Static, Multivariable Models(Walston-Felix model )</vt:lpstr>
      <vt:lpstr>Example </vt:lpstr>
      <vt:lpstr>Solution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Jitendra</dc:creator>
  <cp:lastModifiedBy>Hitendra Sisodia</cp:lastModifiedBy>
  <cp:revision>16</cp:revision>
  <dcterms:created xsi:type="dcterms:W3CDTF">2006-08-16T00:00:00Z</dcterms:created>
  <dcterms:modified xsi:type="dcterms:W3CDTF">2022-12-20T07:50:24Z</dcterms:modified>
</cp:coreProperties>
</file>